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9" r:id="rId4"/>
    <p:sldMasterId id="2147483829" r:id="rId5"/>
  </p:sldMasterIdLst>
  <p:notesMasterIdLst>
    <p:notesMasterId r:id="rId31"/>
  </p:notesMasterIdLst>
  <p:handoutMasterIdLst>
    <p:handoutMasterId r:id="rId32"/>
  </p:handoutMasterIdLst>
  <p:sldIdLst>
    <p:sldId id="612" r:id="rId6"/>
    <p:sldId id="613" r:id="rId7"/>
    <p:sldId id="614" r:id="rId8"/>
    <p:sldId id="615" r:id="rId9"/>
    <p:sldId id="616" r:id="rId10"/>
    <p:sldId id="617" r:id="rId11"/>
    <p:sldId id="457" r:id="rId12"/>
    <p:sldId id="609" r:id="rId13"/>
    <p:sldId id="618" r:id="rId14"/>
    <p:sldId id="619" r:id="rId15"/>
    <p:sldId id="601" r:id="rId16"/>
    <p:sldId id="604" r:id="rId17"/>
    <p:sldId id="587" r:id="rId18"/>
    <p:sldId id="569" r:id="rId19"/>
    <p:sldId id="568" r:id="rId20"/>
    <p:sldId id="605" r:id="rId21"/>
    <p:sldId id="567" r:id="rId22"/>
    <p:sldId id="570" r:id="rId23"/>
    <p:sldId id="599" r:id="rId24"/>
    <p:sldId id="610" r:id="rId25"/>
    <p:sldId id="620" r:id="rId26"/>
    <p:sldId id="621" r:id="rId27"/>
    <p:sldId id="622" r:id="rId28"/>
    <p:sldId id="606" r:id="rId29"/>
    <p:sldId id="576" r:id="rId30"/>
  </p:sldIdLst>
  <p:sldSz cx="12192000" cy="6858000"/>
  <p:notesSz cx="7010400" cy="9296400"/>
  <p:defaultTextStyle>
    <a:defPPr>
      <a:defRPr lang="en-US"/>
    </a:defPPr>
    <a:lvl1pPr algn="ctr" rtl="0" fontAlgn="base">
      <a:spcBef>
        <a:spcPct val="0"/>
      </a:spcBef>
      <a:spcAft>
        <a:spcPct val="0"/>
      </a:spcAft>
      <a:defRPr sz="800" b="1" kern="1200">
        <a:solidFill>
          <a:schemeClr val="tx1"/>
        </a:solidFill>
        <a:latin typeface="Arial" charset="0"/>
        <a:ea typeface="ＭＳ Ｐゴシック" charset="0"/>
        <a:cs typeface="+mn-cs"/>
      </a:defRPr>
    </a:lvl1pPr>
    <a:lvl2pPr marL="457200" algn="ctr" rtl="0" fontAlgn="base">
      <a:spcBef>
        <a:spcPct val="0"/>
      </a:spcBef>
      <a:spcAft>
        <a:spcPct val="0"/>
      </a:spcAft>
      <a:defRPr sz="800" b="1" kern="1200">
        <a:solidFill>
          <a:schemeClr val="tx1"/>
        </a:solidFill>
        <a:latin typeface="Arial" charset="0"/>
        <a:ea typeface="ＭＳ Ｐゴシック" charset="0"/>
        <a:cs typeface="+mn-cs"/>
      </a:defRPr>
    </a:lvl2pPr>
    <a:lvl3pPr marL="914400" algn="ctr" rtl="0" fontAlgn="base">
      <a:spcBef>
        <a:spcPct val="0"/>
      </a:spcBef>
      <a:spcAft>
        <a:spcPct val="0"/>
      </a:spcAft>
      <a:defRPr sz="800" b="1" kern="1200">
        <a:solidFill>
          <a:schemeClr val="tx1"/>
        </a:solidFill>
        <a:latin typeface="Arial" charset="0"/>
        <a:ea typeface="ＭＳ Ｐゴシック" charset="0"/>
        <a:cs typeface="+mn-cs"/>
      </a:defRPr>
    </a:lvl3pPr>
    <a:lvl4pPr marL="1371600" algn="ctr" rtl="0" fontAlgn="base">
      <a:spcBef>
        <a:spcPct val="0"/>
      </a:spcBef>
      <a:spcAft>
        <a:spcPct val="0"/>
      </a:spcAft>
      <a:defRPr sz="800" b="1" kern="1200">
        <a:solidFill>
          <a:schemeClr val="tx1"/>
        </a:solidFill>
        <a:latin typeface="Arial" charset="0"/>
        <a:ea typeface="ＭＳ Ｐゴシック" charset="0"/>
        <a:cs typeface="+mn-cs"/>
      </a:defRPr>
    </a:lvl4pPr>
    <a:lvl5pPr marL="1828800" algn="ctr" rtl="0" fontAlgn="base">
      <a:spcBef>
        <a:spcPct val="0"/>
      </a:spcBef>
      <a:spcAft>
        <a:spcPct val="0"/>
      </a:spcAft>
      <a:defRPr sz="800" b="1" kern="1200">
        <a:solidFill>
          <a:schemeClr val="tx1"/>
        </a:solidFill>
        <a:latin typeface="Arial" charset="0"/>
        <a:ea typeface="ＭＳ Ｐゴシック" charset="0"/>
        <a:cs typeface="+mn-cs"/>
      </a:defRPr>
    </a:lvl5pPr>
    <a:lvl6pPr marL="2286000" algn="l" defTabSz="457200" rtl="0" eaLnBrk="1" latinLnBrk="0" hangingPunct="1">
      <a:defRPr sz="800" b="1" kern="1200">
        <a:solidFill>
          <a:schemeClr val="tx1"/>
        </a:solidFill>
        <a:latin typeface="Arial" charset="0"/>
        <a:ea typeface="ＭＳ Ｐゴシック" charset="0"/>
        <a:cs typeface="+mn-cs"/>
      </a:defRPr>
    </a:lvl6pPr>
    <a:lvl7pPr marL="2743200" algn="l" defTabSz="457200" rtl="0" eaLnBrk="1" latinLnBrk="0" hangingPunct="1">
      <a:defRPr sz="800" b="1" kern="1200">
        <a:solidFill>
          <a:schemeClr val="tx1"/>
        </a:solidFill>
        <a:latin typeface="Arial" charset="0"/>
        <a:ea typeface="ＭＳ Ｐゴシック" charset="0"/>
        <a:cs typeface="+mn-cs"/>
      </a:defRPr>
    </a:lvl7pPr>
    <a:lvl8pPr marL="3200400" algn="l" defTabSz="457200" rtl="0" eaLnBrk="1" latinLnBrk="0" hangingPunct="1">
      <a:defRPr sz="800" b="1" kern="1200">
        <a:solidFill>
          <a:schemeClr val="tx1"/>
        </a:solidFill>
        <a:latin typeface="Arial" charset="0"/>
        <a:ea typeface="ＭＳ Ｐゴシック" charset="0"/>
        <a:cs typeface="+mn-cs"/>
      </a:defRPr>
    </a:lvl8pPr>
    <a:lvl9pPr marL="3657600" algn="l" defTabSz="457200" rtl="0" eaLnBrk="1" latinLnBrk="0" hangingPunct="1">
      <a:defRPr sz="800" b="1"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4176" userDrawn="1">
          <p15:clr>
            <a:srgbClr val="A4A3A4"/>
          </p15:clr>
        </p15:guide>
        <p15:guide id="2" orient="horz" pos="1296" userDrawn="1">
          <p15:clr>
            <a:srgbClr val="A4A3A4"/>
          </p15:clr>
        </p15:guide>
        <p15:guide id="3" orient="horz" pos="4128" userDrawn="1">
          <p15:clr>
            <a:srgbClr val="A4A3A4"/>
          </p15:clr>
        </p15:guide>
        <p15:guide id="4" orient="horz" pos="912" userDrawn="1">
          <p15:clr>
            <a:srgbClr val="A4A3A4"/>
          </p15:clr>
        </p15:guide>
        <p15:guide id="5" orient="horz" pos="1776" userDrawn="1">
          <p15:clr>
            <a:srgbClr val="A4A3A4"/>
          </p15:clr>
        </p15:guide>
        <p15:guide id="6" orient="horz" pos="2448" userDrawn="1">
          <p15:clr>
            <a:srgbClr val="A4A3A4"/>
          </p15:clr>
        </p15:guide>
        <p15:guide id="7" orient="horz" pos="2624" userDrawn="1">
          <p15:clr>
            <a:srgbClr val="A4A3A4"/>
          </p15:clr>
        </p15:guide>
        <p15:guide id="8" pos="384" userDrawn="1">
          <p15:clr>
            <a:srgbClr val="A4A3A4"/>
          </p15:clr>
        </p15:guide>
        <p15:guide id="9" pos="3840" userDrawn="1">
          <p15:clr>
            <a:srgbClr val="A4A3A4"/>
          </p15:clr>
        </p15:guide>
        <p15:guide id="10" pos="7296" userDrawn="1">
          <p15:clr>
            <a:srgbClr val="A4A3A4"/>
          </p15:clr>
        </p15:guide>
        <p15:guide id="11" pos="768"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F1E53D-43BA-21B8-BEA5-C606471BD16D}" name="Kevin Pierce" initials="KP" userId="S::KPierce@daymarkea.com::88b768a1-f94c-410b-acb4-b8c95d1c9fd1" providerId="AD"/>
  <p188:author id="{1BAB6F4A-28DB-27C2-2E27-5F9BBF3BBE30}" name="Carrie Gilbert" initials="CG" userId="S::cgilbert@daymarkea.com::40a2afa7-9a6d-4d11-a817-4c8dce063e49" providerId="AD"/>
  <p188:author id="{E0FD72CC-1125-A556-3436-E89F0889F1A7}" name="Louisa Lund" initials="LL" userId="S::llund@daymarkea.com::784ad7d7-7538-47ef-b4dd-d35199961742" providerId="AD"/>
  <p188:author id="{DE0405DA-AA86-9107-FE08-AF446841B035}" name="Aniruddha Krishnamurthy" initials="AK" userId="S::akrishnamurthy@daymarkea.com::45192085-ac4a-4e21-9e5f-a37ff182524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Oomen, Veronique [BPU]" initials="OV[" lastIdx="27" clrIdx="0">
    <p:extLst>
      <p:ext uri="{19B8F6BF-5375-455C-9EA6-DF929625EA0E}">
        <p15:presenceInfo xmlns:p15="http://schemas.microsoft.com/office/powerpoint/2012/main" userId="S-1-5-21-1708537768-492894223-839522115-130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5759"/>
    <a:srgbClr val="FF7E27"/>
    <a:srgbClr val="000000"/>
    <a:srgbClr val="595959"/>
    <a:srgbClr val="D70D17"/>
    <a:srgbClr val="BE1520"/>
    <a:srgbClr val="CCC0AF"/>
    <a:srgbClr val="BEBA00"/>
    <a:srgbClr val="BFBB03"/>
    <a:srgbClr val="CCC0B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7292A2E-F333-43FB-9621-5CBBE7FDCDCB}">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486" autoAdjust="0"/>
  </p:normalViewPr>
  <p:slideViewPr>
    <p:cSldViewPr>
      <p:cViewPr varScale="1">
        <p:scale>
          <a:sx n="107" d="100"/>
          <a:sy n="107" d="100"/>
        </p:scale>
        <p:origin x="728" y="56"/>
      </p:cViewPr>
      <p:guideLst>
        <p:guide orient="horz" pos="4176"/>
        <p:guide orient="horz" pos="1296"/>
        <p:guide orient="horz" pos="4128"/>
        <p:guide orient="horz" pos="912"/>
        <p:guide orient="horz" pos="1776"/>
        <p:guide orient="horz" pos="2448"/>
        <p:guide orient="horz" pos="2624"/>
        <p:guide pos="384"/>
        <p:guide pos="3840"/>
        <p:guide pos="7296"/>
        <p:guide pos="7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84" d="100"/>
          <a:sy n="84" d="100"/>
        </p:scale>
        <p:origin x="3870" y="6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8/10/relationships/authors" Target="authors.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krishnamurthy\Dropbox%20(Daymark%20EA)\FDrive\Projects\NJBPU\Solar%20Solicitation\03_Analysis\Index%20REC%20Analysis\Latest%20Model\v8%20Summary.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dk1"/>
                </a:solidFill>
                <a:latin typeface="+mn-lt"/>
                <a:ea typeface="+mn-ea"/>
                <a:cs typeface="+mn-cs"/>
              </a:defRPr>
            </a:pPr>
            <a:r>
              <a:rPr lang="en-US" b="1" dirty="0"/>
              <a:t>15-year Contract</a:t>
            </a:r>
          </a:p>
          <a:p>
            <a:pPr>
              <a:defRPr b="1"/>
            </a:pPr>
            <a:r>
              <a:rPr lang="en-US" b="1" dirty="0"/>
              <a:t>Total Estimated </a:t>
            </a:r>
            <a:r>
              <a:rPr lang="en-US" b="1" dirty="0" smtClean="0"/>
              <a:t>SREC-II </a:t>
            </a:r>
            <a:r>
              <a:rPr lang="en-US" b="1" dirty="0"/>
              <a:t>Payments for 300MWdc Solicited</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dk1"/>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Pt>
            <c:idx val="5"/>
            <c:invertIfNegative val="0"/>
            <c:bubble3D val="0"/>
            <c:spPr>
              <a:solidFill>
                <a:schemeClr val="accent2"/>
              </a:solidFill>
              <a:ln>
                <a:solidFill>
                  <a:schemeClr val="tx1"/>
                </a:solidFill>
              </a:ln>
              <a:effectLst/>
            </c:spPr>
            <c:extLst>
              <c:ext xmlns:c16="http://schemas.microsoft.com/office/drawing/2014/chart" uri="{C3380CC4-5D6E-409C-BE32-E72D297353CC}">
                <c16:uniqueId val="{00000002-10A3-448F-8BEE-DEEA695284DB}"/>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Sheet1!$A$10:$A$15</c:f>
              <c:strCache>
                <c:ptCount val="6"/>
                <c:pt idx="0">
                  <c:v>Indexed SREC II Payments Estimate 
90th percentile</c:v>
                </c:pt>
                <c:pt idx="1">
                  <c:v>Indexed SREC II Payments Estimate 
75th percentile</c:v>
                </c:pt>
                <c:pt idx="2">
                  <c:v>Indexed SREC II Payments Estimate 
25th percentile</c:v>
                </c:pt>
                <c:pt idx="3">
                  <c:v>Indexed SREC II Payments Estimate 
10th percentile</c:v>
                </c:pt>
                <c:pt idx="4">
                  <c:v>Indexed SREC II Payments
Expected Value Estimate</c:v>
                </c:pt>
                <c:pt idx="5">
                  <c:v>Fixed SREC II Payments Estimate</c:v>
                </c:pt>
              </c:strCache>
            </c:strRef>
          </c:cat>
          <c:val>
            <c:numRef>
              <c:f>Sheet1!$B$10:$B$15</c:f>
              <c:numCache>
                <c:formatCode>"$"#,##0_);[Red]\("$"#,##0\)</c:formatCode>
                <c:ptCount val="6"/>
                <c:pt idx="0">
                  <c:v>254</c:v>
                </c:pt>
                <c:pt idx="1">
                  <c:v>239</c:v>
                </c:pt>
                <c:pt idx="2">
                  <c:v>204</c:v>
                </c:pt>
                <c:pt idx="3">
                  <c:v>188</c:v>
                </c:pt>
                <c:pt idx="4">
                  <c:v>222</c:v>
                </c:pt>
                <c:pt idx="5">
                  <c:v>243</c:v>
                </c:pt>
              </c:numCache>
            </c:numRef>
          </c:val>
          <c:extLst>
            <c:ext xmlns:c16="http://schemas.microsoft.com/office/drawing/2014/chart" uri="{C3380CC4-5D6E-409C-BE32-E72D297353CC}">
              <c16:uniqueId val="{00000000-10A3-448F-8BEE-DEEA695284DB}"/>
            </c:ext>
          </c:extLst>
        </c:ser>
        <c:dLbls>
          <c:dLblPos val="outEnd"/>
          <c:showLegendKey val="0"/>
          <c:showVal val="1"/>
          <c:showCatName val="0"/>
          <c:showSerName val="0"/>
          <c:showPercent val="0"/>
          <c:showBubbleSize val="0"/>
        </c:dLbls>
        <c:gapWidth val="182"/>
        <c:axId val="1965326256"/>
        <c:axId val="1965329584"/>
      </c:barChart>
      <c:catAx>
        <c:axId val="19653262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en-US"/>
          </a:p>
        </c:txPr>
        <c:crossAx val="1965329584"/>
        <c:crosses val="autoZero"/>
        <c:auto val="1"/>
        <c:lblAlgn val="ctr"/>
        <c:lblOffset val="100"/>
        <c:noMultiLvlLbl val="0"/>
      </c:catAx>
      <c:valAx>
        <c:axId val="196532958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dk1"/>
                    </a:solidFill>
                    <a:latin typeface="+mn-lt"/>
                    <a:ea typeface="+mn-ea"/>
                    <a:cs typeface="+mn-cs"/>
                  </a:defRPr>
                </a:pPr>
                <a:r>
                  <a:rPr lang="en-US"/>
                  <a:t>Millions $</a:t>
                </a: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dk1"/>
                  </a:solidFill>
                  <a:latin typeface="+mn-lt"/>
                  <a:ea typeface="+mn-ea"/>
                  <a:cs typeface="+mn-cs"/>
                </a:defRPr>
              </a:pPr>
              <a:endParaRPr lang="en-US"/>
            </a:p>
          </c:txPr>
        </c:title>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en-US"/>
          </a:p>
        </c:txPr>
        <c:crossAx val="1965326256"/>
        <c:crosses val="autoZero"/>
        <c:crossBetween val="between"/>
      </c:valAx>
      <c:spPr>
        <a:noFill/>
        <a:ln>
          <a:noFill/>
        </a:ln>
        <a:effectLst/>
      </c:spPr>
    </c:plotArea>
    <c:plotVisOnly val="1"/>
    <c:dispBlanksAs val="gap"/>
    <c:showDLblsOverMax val="0"/>
  </c:chart>
  <c:spPr>
    <a:solidFill>
      <a:schemeClr val="lt1"/>
    </a:solidFill>
    <a:ln w="1270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0.94526</cdr:y>
    </cdr:from>
    <cdr:to>
      <cdr:x>0.23581</cdr:x>
      <cdr:y>1</cdr:y>
    </cdr:to>
    <cdr:sp macro="" textlink="">
      <cdr:nvSpPr>
        <cdr:cNvPr id="2" name="TextBox 1">
          <a:extLst xmlns:a="http://schemas.openxmlformats.org/drawingml/2006/main">
            <a:ext uri="{FF2B5EF4-FFF2-40B4-BE49-F238E27FC236}">
              <a16:creationId xmlns:a16="http://schemas.microsoft.com/office/drawing/2014/main" id="{E0388A70-24DF-4508-9B2B-609359F63B03}"/>
            </a:ext>
          </a:extLst>
        </cdr:cNvPr>
        <cdr:cNvSpPr txBox="1"/>
      </cdr:nvSpPr>
      <cdr:spPr>
        <a:xfrm xmlns:a="http://schemas.openxmlformats.org/drawingml/2006/main">
          <a:off x="0" y="4111624"/>
          <a:ext cx="1371600" cy="2381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b="1" dirty="0"/>
            <a:t>Assuming $1200/kW DC</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0" name="Rectangle 10"/>
          <p:cNvSpPr>
            <a:spLocks noChangeArrowheads="1"/>
          </p:cNvSpPr>
          <p:nvPr/>
        </p:nvSpPr>
        <p:spPr bwMode="auto">
          <a:xfrm>
            <a:off x="6194425" y="8888413"/>
            <a:ext cx="369888" cy="274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91553" tIns="45778" rIns="91553" bIns="45778">
            <a:spAutoFit/>
          </a:bodyPr>
          <a:lstStyle/>
          <a:p>
            <a:pPr algn="l" defTabSz="915988">
              <a:spcBef>
                <a:spcPct val="50000"/>
              </a:spcBef>
            </a:pPr>
            <a:fld id="{1FA2FFC7-B529-7A49-A679-61B0273E9DBF}" type="slidenum">
              <a:rPr lang="en-US" sz="1200" b="0"/>
              <a:pPr algn="l" defTabSz="915988">
                <a:spcBef>
                  <a:spcPct val="50000"/>
                </a:spcBef>
              </a:pPr>
              <a:t>‹#›</a:t>
            </a:fld>
            <a:endParaRPr lang="en-US" sz="1200" b="0"/>
          </a:p>
        </p:txBody>
      </p:sp>
    </p:spTree>
    <p:extLst>
      <p:ext uri="{BB962C8B-B14F-4D97-AF65-F5344CB8AC3E}">
        <p14:creationId xmlns:p14="http://schemas.microsoft.com/office/powerpoint/2010/main" val="27861291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3059113" cy="458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543" tIns="45773" rIns="91543" bIns="45773" numCol="1" anchor="t" anchorCtr="0" compatLnSpc="1">
            <a:prstTxWarp prst="textNoShape">
              <a:avLst/>
            </a:prstTxWarp>
          </a:bodyPr>
          <a:lstStyle>
            <a:lvl1pPr algn="l" defTabSz="915988">
              <a:defRPr sz="1200" b="0">
                <a:latin typeface="Times New Roman" charset="0"/>
              </a:defRPr>
            </a:lvl1pPr>
          </a:lstStyle>
          <a:p>
            <a:endParaRPr lang="en-US"/>
          </a:p>
        </p:txBody>
      </p:sp>
      <p:sp>
        <p:nvSpPr>
          <p:cNvPr id="63491" name="Rectangle 3"/>
          <p:cNvSpPr>
            <a:spLocks noGrp="1" noChangeArrowheads="1"/>
          </p:cNvSpPr>
          <p:nvPr>
            <p:ph type="dt" idx="1"/>
          </p:nvPr>
        </p:nvSpPr>
        <p:spPr bwMode="auto">
          <a:xfrm>
            <a:off x="3976688" y="0"/>
            <a:ext cx="3059112" cy="458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543" tIns="45773" rIns="91543" bIns="45773" numCol="1" anchor="t" anchorCtr="0" compatLnSpc="1">
            <a:prstTxWarp prst="textNoShape">
              <a:avLst/>
            </a:prstTxWarp>
          </a:bodyPr>
          <a:lstStyle>
            <a:lvl1pPr algn="r" defTabSz="915988">
              <a:defRPr sz="1200" b="0">
                <a:latin typeface="Times New Roman" charset="0"/>
              </a:defRPr>
            </a:lvl1pPr>
          </a:lstStyle>
          <a:p>
            <a:endParaRPr lang="en-US"/>
          </a:p>
        </p:txBody>
      </p:sp>
      <p:sp>
        <p:nvSpPr>
          <p:cNvPr id="63492" name="Rectangle 4"/>
          <p:cNvSpPr>
            <a:spLocks noGrp="1" noRot="1" noChangeAspect="1" noChangeArrowheads="1" noTextEdit="1"/>
          </p:cNvSpPr>
          <p:nvPr>
            <p:ph type="sldImg" idx="2"/>
          </p:nvPr>
        </p:nvSpPr>
        <p:spPr bwMode="auto">
          <a:xfrm>
            <a:off x="355600" y="687388"/>
            <a:ext cx="6248400" cy="3514725"/>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63493" name="Rectangle 5"/>
          <p:cNvSpPr>
            <a:spLocks noGrp="1" noChangeArrowheads="1"/>
          </p:cNvSpPr>
          <p:nvPr>
            <p:ph type="body" sz="quarter" idx="3"/>
          </p:nvPr>
        </p:nvSpPr>
        <p:spPr bwMode="auto">
          <a:xfrm>
            <a:off x="917575" y="4432300"/>
            <a:ext cx="5124450" cy="4202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543" tIns="45773" rIns="91543" bIns="4577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3494" name="Rectangle 6"/>
          <p:cNvSpPr>
            <a:spLocks noGrp="1" noChangeArrowheads="1"/>
          </p:cNvSpPr>
          <p:nvPr>
            <p:ph type="ftr" sz="quarter" idx="4"/>
          </p:nvPr>
        </p:nvSpPr>
        <p:spPr bwMode="auto">
          <a:xfrm>
            <a:off x="0" y="8863013"/>
            <a:ext cx="3059113" cy="458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543" tIns="45773" rIns="91543" bIns="45773" numCol="1" anchor="b" anchorCtr="0" compatLnSpc="1">
            <a:prstTxWarp prst="textNoShape">
              <a:avLst/>
            </a:prstTxWarp>
          </a:bodyPr>
          <a:lstStyle>
            <a:lvl1pPr algn="l" defTabSz="915988">
              <a:defRPr sz="1200" b="0">
                <a:latin typeface="Times New Roman" charset="0"/>
              </a:defRPr>
            </a:lvl1pPr>
          </a:lstStyle>
          <a:p>
            <a:endParaRPr lang="en-US"/>
          </a:p>
        </p:txBody>
      </p:sp>
      <p:sp>
        <p:nvSpPr>
          <p:cNvPr id="63495" name="Rectangle 7"/>
          <p:cNvSpPr>
            <a:spLocks noGrp="1" noChangeArrowheads="1"/>
          </p:cNvSpPr>
          <p:nvPr>
            <p:ph type="sldNum" sz="quarter" idx="5"/>
          </p:nvPr>
        </p:nvSpPr>
        <p:spPr bwMode="auto">
          <a:xfrm>
            <a:off x="3976688" y="8863013"/>
            <a:ext cx="3059112" cy="458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543" tIns="45773" rIns="91543" bIns="45773" numCol="1" anchor="b" anchorCtr="0" compatLnSpc="1">
            <a:prstTxWarp prst="textNoShape">
              <a:avLst/>
            </a:prstTxWarp>
          </a:bodyPr>
          <a:lstStyle>
            <a:lvl1pPr algn="r" defTabSz="915988">
              <a:defRPr sz="1200" b="0">
                <a:latin typeface="Times New Roman" charset="0"/>
              </a:defRPr>
            </a:lvl1pPr>
          </a:lstStyle>
          <a:p>
            <a:fld id="{E624774C-45BD-5D48-A302-8BD011B8744C}" type="slidenum">
              <a:rPr lang="en-US"/>
              <a:pPr/>
              <a:t>‹#›</a:t>
            </a:fld>
            <a:endParaRPr lang="en-US"/>
          </a:p>
        </p:txBody>
      </p:sp>
    </p:spTree>
    <p:extLst>
      <p:ext uri="{BB962C8B-B14F-4D97-AF65-F5344CB8AC3E}">
        <p14:creationId xmlns:p14="http://schemas.microsoft.com/office/powerpoint/2010/main" val="515945240"/>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Times New Roman" charset="0"/>
        <a:ea typeface="ＭＳ Ｐゴシック" charset="0"/>
        <a:cs typeface="+mn-cs"/>
      </a:defRPr>
    </a:lvl1pPr>
    <a:lvl2pPr marL="457200" algn="l" rtl="0" fontAlgn="base">
      <a:spcBef>
        <a:spcPct val="30000"/>
      </a:spcBef>
      <a:spcAft>
        <a:spcPct val="0"/>
      </a:spcAft>
      <a:defRPr sz="1200" kern="1200">
        <a:solidFill>
          <a:schemeClr val="tx1"/>
        </a:solidFill>
        <a:latin typeface="Times New Roman" charset="0"/>
        <a:ea typeface="ＭＳ Ｐゴシック" charset="0"/>
        <a:cs typeface="+mn-cs"/>
      </a:defRPr>
    </a:lvl2pPr>
    <a:lvl3pPr marL="914400" algn="l" rtl="0" fontAlgn="base">
      <a:spcBef>
        <a:spcPct val="30000"/>
      </a:spcBef>
      <a:spcAft>
        <a:spcPct val="0"/>
      </a:spcAft>
      <a:defRPr sz="1200" kern="1200">
        <a:solidFill>
          <a:schemeClr val="tx1"/>
        </a:solidFill>
        <a:latin typeface="Times New Roman" charset="0"/>
        <a:ea typeface="ＭＳ Ｐゴシック" charset="0"/>
        <a:cs typeface="+mn-cs"/>
      </a:defRPr>
    </a:lvl3pPr>
    <a:lvl4pPr marL="1371600" algn="l" rtl="0" fontAlgn="base">
      <a:spcBef>
        <a:spcPct val="30000"/>
      </a:spcBef>
      <a:spcAft>
        <a:spcPct val="0"/>
      </a:spcAft>
      <a:defRPr sz="1200" kern="1200">
        <a:solidFill>
          <a:schemeClr val="tx1"/>
        </a:solidFill>
        <a:latin typeface="Times New Roman" charset="0"/>
        <a:ea typeface="ＭＳ Ｐゴシック" charset="0"/>
        <a:cs typeface="+mn-cs"/>
      </a:defRPr>
    </a:lvl4pPr>
    <a:lvl5pPr marL="1828800" algn="l" rtl="0" fontAlgn="base">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50154" rtl="0" eaLnBrk="1" fontAlgn="base" latinLnBrk="0" hangingPunct="1">
              <a:lnSpc>
                <a:spcPct val="100000"/>
              </a:lnSpc>
              <a:spcBef>
                <a:spcPct val="0"/>
              </a:spcBef>
              <a:spcAft>
                <a:spcPct val="0"/>
              </a:spcAft>
              <a:buClrTx/>
              <a:buSzTx/>
              <a:buFontTx/>
              <a:buNone/>
              <a:tabLst/>
              <a:defRPr/>
            </a:pPr>
            <a:fld id="{E624774C-45BD-5D48-A302-8BD011B8744C}" type="slidenum">
              <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rPr>
              <a:pPr marL="0" marR="0" lvl="0" indent="0" algn="r" defTabSz="950154"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endParaRPr>
          </a:p>
        </p:txBody>
      </p:sp>
    </p:spTree>
    <p:extLst>
      <p:ext uri="{BB962C8B-B14F-4D97-AF65-F5344CB8AC3E}">
        <p14:creationId xmlns:p14="http://schemas.microsoft.com/office/powerpoint/2010/main" val="18247771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12</a:t>
            </a:fld>
            <a:endParaRPr lang="en-US"/>
          </a:p>
        </p:txBody>
      </p:sp>
    </p:spTree>
    <p:extLst>
      <p:ext uri="{BB962C8B-B14F-4D97-AF65-F5344CB8AC3E}">
        <p14:creationId xmlns:p14="http://schemas.microsoft.com/office/powerpoint/2010/main" val="102918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5"/>
          </p:nvPr>
        </p:nvSpPr>
        <p:spPr/>
        <p:txBody>
          <a:bodyPr/>
          <a:lstStyle/>
          <a:p>
            <a:fld id="{E624774C-45BD-5D48-A302-8BD011B8744C}" type="slidenum">
              <a:rPr lang="en-US" smtClean="0"/>
              <a:pPr/>
              <a:t>13</a:t>
            </a:fld>
            <a:endParaRPr lang="en-US"/>
          </a:p>
        </p:txBody>
      </p:sp>
    </p:spTree>
    <p:extLst>
      <p:ext uri="{BB962C8B-B14F-4D97-AF65-F5344CB8AC3E}">
        <p14:creationId xmlns:p14="http://schemas.microsoft.com/office/powerpoint/2010/main" val="19856948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14</a:t>
            </a:fld>
            <a:endParaRPr lang="en-US"/>
          </a:p>
        </p:txBody>
      </p:sp>
    </p:spTree>
    <p:extLst>
      <p:ext uri="{BB962C8B-B14F-4D97-AF65-F5344CB8AC3E}">
        <p14:creationId xmlns:p14="http://schemas.microsoft.com/office/powerpoint/2010/main" val="39339578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15</a:t>
            </a:fld>
            <a:endParaRPr lang="en-US"/>
          </a:p>
        </p:txBody>
      </p:sp>
    </p:spTree>
    <p:extLst>
      <p:ext uri="{BB962C8B-B14F-4D97-AF65-F5344CB8AC3E}">
        <p14:creationId xmlns:p14="http://schemas.microsoft.com/office/powerpoint/2010/main" val="39646055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16</a:t>
            </a:fld>
            <a:endParaRPr lang="en-US"/>
          </a:p>
        </p:txBody>
      </p:sp>
    </p:spTree>
    <p:extLst>
      <p:ext uri="{BB962C8B-B14F-4D97-AF65-F5344CB8AC3E}">
        <p14:creationId xmlns:p14="http://schemas.microsoft.com/office/powerpoint/2010/main" val="3813120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17</a:t>
            </a:fld>
            <a:endParaRPr lang="en-US"/>
          </a:p>
        </p:txBody>
      </p:sp>
    </p:spTree>
    <p:extLst>
      <p:ext uri="{BB962C8B-B14F-4D97-AF65-F5344CB8AC3E}">
        <p14:creationId xmlns:p14="http://schemas.microsoft.com/office/powerpoint/2010/main" val="27638954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18</a:t>
            </a:fld>
            <a:endParaRPr lang="en-US"/>
          </a:p>
        </p:txBody>
      </p:sp>
    </p:spTree>
    <p:extLst>
      <p:ext uri="{BB962C8B-B14F-4D97-AF65-F5344CB8AC3E}">
        <p14:creationId xmlns:p14="http://schemas.microsoft.com/office/powerpoint/2010/main" val="2126297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19</a:t>
            </a:fld>
            <a:endParaRPr lang="en-US"/>
          </a:p>
        </p:txBody>
      </p:sp>
    </p:spTree>
    <p:extLst>
      <p:ext uri="{BB962C8B-B14F-4D97-AF65-F5344CB8AC3E}">
        <p14:creationId xmlns:p14="http://schemas.microsoft.com/office/powerpoint/2010/main" val="26346974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20</a:t>
            </a:fld>
            <a:endParaRPr lang="en-US"/>
          </a:p>
        </p:txBody>
      </p:sp>
    </p:spTree>
    <p:extLst>
      <p:ext uri="{BB962C8B-B14F-4D97-AF65-F5344CB8AC3E}">
        <p14:creationId xmlns:p14="http://schemas.microsoft.com/office/powerpoint/2010/main" val="19349471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50154" rtl="0" eaLnBrk="1" fontAlgn="base" latinLnBrk="0" hangingPunct="1">
              <a:lnSpc>
                <a:spcPct val="100000"/>
              </a:lnSpc>
              <a:spcBef>
                <a:spcPct val="0"/>
              </a:spcBef>
              <a:spcAft>
                <a:spcPct val="0"/>
              </a:spcAft>
              <a:buClrTx/>
              <a:buSzTx/>
              <a:buFontTx/>
              <a:buNone/>
              <a:tabLst/>
              <a:defRPr/>
            </a:pPr>
            <a:fld id="{E624774C-45BD-5D48-A302-8BD011B8744C}" type="slidenum">
              <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rPr>
              <a:pPr marL="0" marR="0" lvl="0" indent="0" algn="r" defTabSz="950154" rtl="0" eaLnBrk="1" fontAlgn="base" latinLnBrk="0" hangingPunct="1">
                <a:lnSpc>
                  <a:spcPct val="100000"/>
                </a:lnSpc>
                <a:spcBef>
                  <a:spcPct val="0"/>
                </a:spcBef>
                <a:spcAft>
                  <a:spcPct val="0"/>
                </a:spcAft>
                <a:buClrTx/>
                <a:buSzTx/>
                <a:buFontTx/>
                <a:buNone/>
                <a:tabLst/>
                <a:defRPr/>
              </a:pPr>
              <a:t>22</a:t>
            </a:fld>
            <a:endPar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endParaRPr>
          </a:p>
        </p:txBody>
      </p:sp>
    </p:spTree>
    <p:extLst>
      <p:ext uri="{BB962C8B-B14F-4D97-AF65-F5344CB8AC3E}">
        <p14:creationId xmlns:p14="http://schemas.microsoft.com/office/powerpoint/2010/main" val="832401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50154" rtl="0" eaLnBrk="1" fontAlgn="base" latinLnBrk="0" hangingPunct="1">
              <a:lnSpc>
                <a:spcPct val="100000"/>
              </a:lnSpc>
              <a:spcBef>
                <a:spcPct val="0"/>
              </a:spcBef>
              <a:spcAft>
                <a:spcPct val="0"/>
              </a:spcAft>
              <a:buClrTx/>
              <a:buSzTx/>
              <a:buFontTx/>
              <a:buNone/>
              <a:tabLst/>
              <a:defRPr/>
            </a:pPr>
            <a:fld id="{E624774C-45BD-5D48-A302-8BD011B8744C}" type="slidenum">
              <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rPr>
              <a:pPr marL="0" marR="0" lvl="0" indent="0" algn="r" defTabSz="950154"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endParaRPr>
          </a:p>
        </p:txBody>
      </p:sp>
    </p:spTree>
    <p:extLst>
      <p:ext uri="{BB962C8B-B14F-4D97-AF65-F5344CB8AC3E}">
        <p14:creationId xmlns:p14="http://schemas.microsoft.com/office/powerpoint/2010/main" val="42250583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50154" rtl="0" eaLnBrk="1" fontAlgn="base" latinLnBrk="0" hangingPunct="1">
              <a:lnSpc>
                <a:spcPct val="100000"/>
              </a:lnSpc>
              <a:spcBef>
                <a:spcPct val="0"/>
              </a:spcBef>
              <a:spcAft>
                <a:spcPct val="0"/>
              </a:spcAft>
              <a:buClrTx/>
              <a:buSzTx/>
              <a:buFontTx/>
              <a:buNone/>
              <a:tabLst/>
              <a:defRPr/>
            </a:pPr>
            <a:fld id="{E624774C-45BD-5D48-A302-8BD011B8744C}" type="slidenum">
              <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rPr>
              <a:pPr marL="0" marR="0" lvl="0" indent="0" algn="r" defTabSz="950154" rtl="0" eaLnBrk="1" fontAlgn="base" latinLnBrk="0" hangingPunct="1">
                <a:lnSpc>
                  <a:spcPct val="100000"/>
                </a:lnSpc>
                <a:spcBef>
                  <a:spcPct val="0"/>
                </a:spcBef>
                <a:spcAft>
                  <a:spcPct val="0"/>
                </a:spcAft>
                <a:buClrTx/>
                <a:buSzTx/>
                <a:buFontTx/>
                <a:buNone/>
                <a:tabLst/>
                <a:defRPr/>
              </a:pPr>
              <a:t>23</a:t>
            </a:fld>
            <a:endPar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endParaRPr>
          </a:p>
        </p:txBody>
      </p:sp>
    </p:spTree>
    <p:extLst>
      <p:ext uri="{BB962C8B-B14F-4D97-AF65-F5344CB8AC3E}">
        <p14:creationId xmlns:p14="http://schemas.microsoft.com/office/powerpoint/2010/main" val="39716750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24</a:t>
            </a:fld>
            <a:endParaRPr lang="en-US"/>
          </a:p>
        </p:txBody>
      </p:sp>
    </p:spTree>
    <p:extLst>
      <p:ext uri="{BB962C8B-B14F-4D97-AF65-F5344CB8AC3E}">
        <p14:creationId xmlns:p14="http://schemas.microsoft.com/office/powerpoint/2010/main" val="42268525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25</a:t>
            </a:fld>
            <a:endParaRPr lang="en-US"/>
          </a:p>
        </p:txBody>
      </p:sp>
    </p:spTree>
    <p:extLst>
      <p:ext uri="{BB962C8B-B14F-4D97-AF65-F5344CB8AC3E}">
        <p14:creationId xmlns:p14="http://schemas.microsoft.com/office/powerpoint/2010/main" val="2493326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50154" rtl="0" eaLnBrk="1" fontAlgn="base" latinLnBrk="0" hangingPunct="1">
              <a:lnSpc>
                <a:spcPct val="100000"/>
              </a:lnSpc>
              <a:spcBef>
                <a:spcPct val="0"/>
              </a:spcBef>
              <a:spcAft>
                <a:spcPct val="0"/>
              </a:spcAft>
              <a:buClrTx/>
              <a:buSzTx/>
              <a:buFontTx/>
              <a:buNone/>
              <a:tabLst/>
              <a:defRPr/>
            </a:pPr>
            <a:fld id="{E624774C-45BD-5D48-A302-8BD011B8744C}" type="slidenum">
              <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rPr>
              <a:pPr marL="0" marR="0" lvl="0" indent="0" algn="r" defTabSz="950154" rtl="0" eaLnBrk="1" fontAlgn="base" latinLnBrk="0" hangingPunct="1">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endParaRPr>
          </a:p>
        </p:txBody>
      </p:sp>
    </p:spTree>
    <p:extLst>
      <p:ext uri="{BB962C8B-B14F-4D97-AF65-F5344CB8AC3E}">
        <p14:creationId xmlns:p14="http://schemas.microsoft.com/office/powerpoint/2010/main" val="3890714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50154" rtl="0" eaLnBrk="1" fontAlgn="base" latinLnBrk="0" hangingPunct="1">
              <a:lnSpc>
                <a:spcPct val="100000"/>
              </a:lnSpc>
              <a:spcBef>
                <a:spcPct val="0"/>
              </a:spcBef>
              <a:spcAft>
                <a:spcPct val="0"/>
              </a:spcAft>
              <a:buClrTx/>
              <a:buSzTx/>
              <a:buFontTx/>
              <a:buNone/>
              <a:tabLst/>
              <a:defRPr/>
            </a:pPr>
            <a:fld id="{E624774C-45BD-5D48-A302-8BD011B8744C}" type="slidenum">
              <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rPr>
              <a:pPr marL="0" marR="0" lvl="0" indent="0" algn="r" defTabSz="950154"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endParaRPr>
          </a:p>
        </p:txBody>
      </p:sp>
    </p:spTree>
    <p:extLst>
      <p:ext uri="{BB962C8B-B14F-4D97-AF65-F5344CB8AC3E}">
        <p14:creationId xmlns:p14="http://schemas.microsoft.com/office/powerpoint/2010/main" val="2816231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50154" rtl="0" eaLnBrk="1" fontAlgn="base" latinLnBrk="0" hangingPunct="1">
              <a:lnSpc>
                <a:spcPct val="100000"/>
              </a:lnSpc>
              <a:spcBef>
                <a:spcPct val="0"/>
              </a:spcBef>
              <a:spcAft>
                <a:spcPct val="0"/>
              </a:spcAft>
              <a:buClrTx/>
              <a:buSzTx/>
              <a:buFontTx/>
              <a:buNone/>
              <a:tabLst/>
              <a:defRPr/>
            </a:pPr>
            <a:fld id="{E624774C-45BD-5D48-A302-8BD011B8744C}" type="slidenum">
              <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rPr>
              <a:pPr marL="0" marR="0" lvl="0" indent="0" algn="r" defTabSz="950154"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srgbClr val="000000"/>
              </a:solidFill>
              <a:effectLst/>
              <a:uLnTx/>
              <a:uFillTx/>
              <a:latin typeface="Times New Roman" charset="0"/>
              <a:ea typeface="ＭＳ Ｐゴシック" charset="0"/>
              <a:cs typeface="+mn-cs"/>
            </a:endParaRPr>
          </a:p>
        </p:txBody>
      </p:sp>
    </p:spTree>
    <p:extLst>
      <p:ext uri="{BB962C8B-B14F-4D97-AF65-F5344CB8AC3E}">
        <p14:creationId xmlns:p14="http://schemas.microsoft.com/office/powerpoint/2010/main" val="3452231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7</a:t>
            </a:fld>
            <a:endParaRPr lang="en-US"/>
          </a:p>
        </p:txBody>
      </p:sp>
    </p:spTree>
    <p:extLst>
      <p:ext uri="{BB962C8B-B14F-4D97-AF65-F5344CB8AC3E}">
        <p14:creationId xmlns:p14="http://schemas.microsoft.com/office/powerpoint/2010/main" val="419653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AB: the agenda also</a:t>
            </a:r>
            <a:r>
              <a:rPr lang="en-US" baseline="0" dirty="0" smtClean="0"/>
              <a:t> has IV.D: auction price result -&gt; this must be included as a separate section, even if it is only a couple of slides</a:t>
            </a:r>
          </a:p>
          <a:p>
            <a:r>
              <a:rPr lang="en-US" baseline="0" dirty="0" smtClean="0"/>
              <a:t>Formatting: IV.E (rather than IV E)</a:t>
            </a:r>
          </a:p>
          <a:p>
            <a:r>
              <a:rPr lang="en-US" baseline="0" dirty="0" smtClean="0"/>
              <a:t>KD – Agree.  The first item listed is “</a:t>
            </a:r>
            <a:r>
              <a:rPr lang="en-US" dirty="0" smtClean="0"/>
              <a:t>Section IV.D - Auction price result” on the Stakeholder</a:t>
            </a:r>
            <a:r>
              <a:rPr lang="en-US" baseline="0" dirty="0" smtClean="0"/>
              <a:t> Notice.  That segment needs to be covered in this presentation.</a:t>
            </a:r>
          </a:p>
          <a:p>
            <a:r>
              <a:rPr lang="en-US" baseline="0" dirty="0" smtClean="0"/>
              <a:t>“Straw Proposal” rather than “proposal” – KD - Agree</a:t>
            </a:r>
          </a:p>
          <a:p>
            <a:r>
              <a:rPr lang="en-US" baseline="0" dirty="0" smtClean="0"/>
              <a:t>“SREC-II” not “SREC-II” – KD – Agree</a:t>
            </a:r>
          </a:p>
          <a:p>
            <a:r>
              <a:rPr lang="en-US" baseline="0" dirty="0" smtClean="0"/>
              <a:t>KD – Suggest making “Compare indexed SREC-II and fixed SERC-II structures as the first bullet, and making the balance of that sentence a second bullet.  It will make the topics easier to read that way.</a:t>
            </a:r>
            <a:endParaRPr lang="en-US" dirty="0"/>
          </a:p>
        </p:txBody>
      </p:sp>
      <p:sp>
        <p:nvSpPr>
          <p:cNvPr id="4" name="Slide Number Placeholder 3"/>
          <p:cNvSpPr>
            <a:spLocks noGrp="1"/>
          </p:cNvSpPr>
          <p:nvPr>
            <p:ph type="sldNum" sz="quarter" idx="5"/>
          </p:nvPr>
        </p:nvSpPr>
        <p:spPr/>
        <p:txBody>
          <a:bodyPr/>
          <a:lstStyle/>
          <a:p>
            <a:fld id="{E624774C-45BD-5D48-A302-8BD011B8744C}" type="slidenum">
              <a:rPr lang="en-US" smtClean="0"/>
              <a:pPr/>
              <a:t>8</a:t>
            </a:fld>
            <a:endParaRPr lang="en-US"/>
          </a:p>
        </p:txBody>
      </p:sp>
    </p:spTree>
    <p:extLst>
      <p:ext uri="{BB962C8B-B14F-4D97-AF65-F5344CB8AC3E}">
        <p14:creationId xmlns:p14="http://schemas.microsoft.com/office/powerpoint/2010/main" val="1290300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9</a:t>
            </a:fld>
            <a:endParaRPr lang="en-US"/>
          </a:p>
        </p:txBody>
      </p:sp>
    </p:spTree>
    <p:extLst>
      <p:ext uri="{BB962C8B-B14F-4D97-AF65-F5344CB8AC3E}">
        <p14:creationId xmlns:p14="http://schemas.microsoft.com/office/powerpoint/2010/main" val="1368581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24774C-45BD-5D48-A302-8BD011B8744C}" type="slidenum">
              <a:rPr lang="en-US" smtClean="0"/>
              <a:pPr/>
              <a:t>11</a:t>
            </a:fld>
            <a:endParaRPr lang="en-US"/>
          </a:p>
        </p:txBody>
      </p:sp>
    </p:spTree>
    <p:extLst>
      <p:ext uri="{BB962C8B-B14F-4D97-AF65-F5344CB8AC3E}">
        <p14:creationId xmlns:p14="http://schemas.microsoft.com/office/powerpoint/2010/main" val="31252238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6.sv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1365BF1-45B8-48DA-A4C3-FFE9E3538E94}"/>
              </a:ext>
            </a:extLst>
          </p:cNvPr>
          <p:cNvGrpSpPr/>
          <p:nvPr userDrawn="1"/>
        </p:nvGrpSpPr>
        <p:grpSpPr>
          <a:xfrm>
            <a:off x="0" y="0"/>
            <a:ext cx="12192000" cy="5943600"/>
            <a:chOff x="0" y="0"/>
            <a:chExt cx="12192000" cy="5943600"/>
          </a:xfrm>
        </p:grpSpPr>
        <p:pic>
          <p:nvPicPr>
            <p:cNvPr id="19" name="Picture 18" descr="Watermark.Light.RedBand.v4B.72.psd">
              <a:extLst>
                <a:ext uri="{FF2B5EF4-FFF2-40B4-BE49-F238E27FC236}">
                  <a16:creationId xmlns:a16="http://schemas.microsoft.com/office/drawing/2014/main" id="{6FC1F2BE-B96C-479B-98C0-004886CD64A3}"/>
                </a:ext>
              </a:extLst>
            </p:cNvPr>
            <p:cNvPicPr preferRelativeResize="0">
              <a:picLocks/>
            </p:cNvPicPr>
            <p:nvPr userDrawn="1"/>
          </p:nvPicPr>
          <p:blipFill rotWithShape="1">
            <a:blip r:embed="rId2">
              <a:extLst>
                <a:ext uri="{28A0092B-C50C-407E-A947-70E740481C1C}">
                  <a14:useLocalDpi xmlns:a14="http://schemas.microsoft.com/office/drawing/2010/main" val="0"/>
                </a:ext>
              </a:extLst>
            </a:blip>
            <a:srcRect r="52500"/>
            <a:stretch/>
          </p:blipFill>
          <p:spPr>
            <a:xfrm flipH="1">
              <a:off x="0" y="0"/>
              <a:ext cx="4343400" cy="5943600"/>
            </a:xfrm>
            <a:prstGeom prst="rect">
              <a:avLst/>
            </a:prstGeom>
          </p:spPr>
        </p:pic>
        <p:grpSp>
          <p:nvGrpSpPr>
            <p:cNvPr id="20" name="Group 19">
              <a:extLst>
                <a:ext uri="{FF2B5EF4-FFF2-40B4-BE49-F238E27FC236}">
                  <a16:creationId xmlns:a16="http://schemas.microsoft.com/office/drawing/2014/main" id="{F7EE04CD-7379-45FF-8447-7378B261958F}"/>
                </a:ext>
              </a:extLst>
            </p:cNvPr>
            <p:cNvGrpSpPr/>
            <p:nvPr userDrawn="1"/>
          </p:nvGrpSpPr>
          <p:grpSpPr>
            <a:xfrm>
              <a:off x="990600" y="0"/>
              <a:ext cx="11201400" cy="5943600"/>
              <a:chOff x="990600" y="0"/>
              <a:chExt cx="11201400" cy="5943600"/>
            </a:xfrm>
          </p:grpSpPr>
          <p:pic>
            <p:nvPicPr>
              <p:cNvPr id="21" name="Picture 20" descr="Watermark.Light.RedBand.v4B.72.psd">
                <a:extLst>
                  <a:ext uri="{FF2B5EF4-FFF2-40B4-BE49-F238E27FC236}">
                    <a16:creationId xmlns:a16="http://schemas.microsoft.com/office/drawing/2014/main" id="{9814540D-CBAD-4E2D-8D06-03467A2636A4}"/>
                  </a:ext>
                </a:extLst>
              </p:cNvPr>
              <p:cNvPicPr preferRelativeResize="0">
                <a:picLocks/>
              </p:cNvPicPr>
              <p:nvPr userDrawn="1"/>
            </p:nvPicPr>
            <p:blipFill>
              <a:blip r:embed="rId2">
                <a:extLst>
                  <a:ext uri="{28A0092B-C50C-407E-A947-70E740481C1C}">
                    <a14:useLocalDpi xmlns:a14="http://schemas.microsoft.com/office/drawing/2010/main" val="0"/>
                  </a:ext>
                </a:extLst>
              </a:blip>
              <a:stretch>
                <a:fillRect/>
              </a:stretch>
            </p:blipFill>
            <p:spPr>
              <a:xfrm>
                <a:off x="3048000" y="0"/>
                <a:ext cx="9144000" cy="5943600"/>
              </a:xfrm>
              <a:prstGeom prst="rect">
                <a:avLst/>
              </a:prstGeom>
            </p:spPr>
          </p:pic>
          <p:pic>
            <p:nvPicPr>
              <p:cNvPr id="22" name="Picture 21" descr="Watermark.Light.RedBand.v4B.72.psd">
                <a:extLst>
                  <a:ext uri="{FF2B5EF4-FFF2-40B4-BE49-F238E27FC236}">
                    <a16:creationId xmlns:a16="http://schemas.microsoft.com/office/drawing/2014/main" id="{C6D0E479-BE4E-4D9F-A488-CC052F93478B}"/>
                  </a:ext>
                </a:extLst>
              </p:cNvPr>
              <p:cNvPicPr preferRelativeResize="0">
                <a:picLocks/>
              </p:cNvPicPr>
              <p:nvPr userDrawn="1"/>
            </p:nvPicPr>
            <p:blipFill>
              <a:blip r:embed="rId2">
                <a:extLst>
                  <a:ext uri="{28A0092B-C50C-407E-A947-70E740481C1C}">
                    <a14:useLocalDpi xmlns:a14="http://schemas.microsoft.com/office/drawing/2010/main" val="0"/>
                  </a:ext>
                </a:extLst>
              </a:blip>
              <a:stretch>
                <a:fillRect/>
              </a:stretch>
            </p:blipFill>
            <p:spPr>
              <a:xfrm>
                <a:off x="990600" y="0"/>
                <a:ext cx="9144000" cy="5943600"/>
              </a:xfrm>
              <a:prstGeom prst="rect">
                <a:avLst/>
              </a:prstGeom>
            </p:spPr>
          </p:pic>
        </p:grpSp>
      </p:grpSp>
      <p:pic>
        <p:nvPicPr>
          <p:cNvPr id="23" name="Picture 22" descr="Daymark.RedBackground.1&quot;Strip.v.2.eps">
            <a:extLst>
              <a:ext uri="{FF2B5EF4-FFF2-40B4-BE49-F238E27FC236}">
                <a16:creationId xmlns:a16="http://schemas.microsoft.com/office/drawing/2014/main" id="{003A3BBA-5F7B-4ACA-8E2E-E2A72774184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8877"/>
            <a:ext cx="12192000" cy="927100"/>
          </a:xfrm>
          <a:prstGeom prst="rect">
            <a:avLst/>
          </a:prstGeom>
        </p:spPr>
      </p:pic>
      <p:sp>
        <p:nvSpPr>
          <p:cNvPr id="7" name="Text Placeholder 2"/>
          <p:cNvSpPr txBox="1">
            <a:spLocks/>
          </p:cNvSpPr>
          <p:nvPr/>
        </p:nvSpPr>
        <p:spPr bwMode="auto">
          <a:xfrm>
            <a:off x="203200" y="6091625"/>
            <a:ext cx="1524000" cy="597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marL="0" marR="0" indent="0" algn="l" defTabSz="914400" rtl="0" eaLnBrk="1" fontAlgn="base" latinLnBrk="0" hangingPunct="1">
              <a:lnSpc>
                <a:spcPct val="100000"/>
              </a:lnSpc>
              <a:spcBef>
                <a:spcPts val="0"/>
              </a:spcBef>
              <a:spcAft>
                <a:spcPts val="0"/>
              </a:spcAft>
              <a:buClr>
                <a:srgbClr val="FF0000"/>
              </a:buClr>
              <a:buSzPct val="110000"/>
              <a:buFont typeface="Wingdings" charset="0"/>
              <a:buNone/>
              <a:tabLst/>
              <a:defRPr sz="1100" b="0" i="0" cap="all" baseline="0">
                <a:solidFill>
                  <a:schemeClr val="tx2">
                    <a:lumMod val="65000"/>
                    <a:lumOff val="35000"/>
                  </a:schemeClr>
                </a:solidFill>
                <a:latin typeface="+mn-lt"/>
                <a:ea typeface="+mn-ea"/>
                <a:cs typeface="+mn-cs"/>
              </a:defRPr>
            </a:lvl1pPr>
            <a:lvl2pPr marL="457200" indent="0" algn="l" rtl="0" fontAlgn="base">
              <a:spcBef>
                <a:spcPct val="20000"/>
              </a:spcBef>
              <a:spcAft>
                <a:spcPct val="0"/>
              </a:spcAft>
              <a:buClr>
                <a:srgbClr val="D70D17"/>
              </a:buClr>
              <a:buSzPct val="110000"/>
              <a:buFont typeface="Wingdings" charset="0"/>
              <a:buNone/>
              <a:defRPr sz="2000" b="1">
                <a:solidFill>
                  <a:schemeClr val="bg2">
                    <a:lumMod val="50000"/>
                  </a:schemeClr>
                </a:solidFill>
                <a:latin typeface="+mn-lt"/>
                <a:ea typeface="+mn-ea"/>
              </a:defRPr>
            </a:lvl2pPr>
            <a:lvl3pPr marL="914400" indent="0" algn="l" rtl="0" fontAlgn="base">
              <a:spcBef>
                <a:spcPct val="20000"/>
              </a:spcBef>
              <a:spcAft>
                <a:spcPct val="0"/>
              </a:spcAft>
              <a:buClr>
                <a:srgbClr val="D70D17"/>
              </a:buClr>
              <a:buSzPct val="110000"/>
              <a:buFont typeface="Wingdings" charset="0"/>
              <a:buNone/>
              <a:defRPr sz="1800" b="1">
                <a:solidFill>
                  <a:schemeClr val="bg2">
                    <a:lumMod val="50000"/>
                  </a:schemeClr>
                </a:solidFill>
                <a:latin typeface="+mn-lt"/>
                <a:ea typeface="+mn-ea"/>
              </a:defRPr>
            </a:lvl3pPr>
            <a:lvl4pPr marL="1371600" indent="0" algn="l" rtl="0" fontAlgn="base">
              <a:spcBef>
                <a:spcPct val="20000"/>
              </a:spcBef>
              <a:spcAft>
                <a:spcPct val="0"/>
              </a:spcAft>
              <a:buClr>
                <a:srgbClr val="FF7E27"/>
              </a:buClr>
              <a:buSzPct val="110000"/>
              <a:buFont typeface="Wingdings" charset="0"/>
              <a:buNone/>
              <a:defRPr sz="1600" b="1">
                <a:solidFill>
                  <a:schemeClr val="tx1"/>
                </a:solidFill>
                <a:latin typeface="+mn-lt"/>
                <a:ea typeface="+mn-ea"/>
              </a:defRPr>
            </a:lvl4pPr>
            <a:lvl5pPr marL="1828800" indent="0" algn="l" rtl="0" fontAlgn="base">
              <a:spcBef>
                <a:spcPct val="20000"/>
              </a:spcBef>
              <a:spcAft>
                <a:spcPct val="0"/>
              </a:spcAft>
              <a:buClr>
                <a:srgbClr val="FF7E27"/>
              </a:buClr>
              <a:buSzPct val="110000"/>
              <a:buFont typeface="Wingdings" charset="0"/>
              <a:buNone/>
              <a:defRPr sz="1600" b="1">
                <a:solidFill>
                  <a:schemeClr val="tx1"/>
                </a:solidFill>
                <a:latin typeface="+mn-lt"/>
                <a:ea typeface="+mn-ea"/>
              </a:defRPr>
            </a:lvl5pPr>
            <a:lvl6pPr marL="2286000" indent="0" algn="l" rtl="0" fontAlgn="base">
              <a:spcBef>
                <a:spcPct val="20000"/>
              </a:spcBef>
              <a:spcAft>
                <a:spcPct val="0"/>
              </a:spcAft>
              <a:buClr>
                <a:srgbClr val="FF7E27"/>
              </a:buClr>
              <a:buSzPct val="110000"/>
              <a:buFont typeface="Wingdings" charset="0"/>
              <a:buNone/>
              <a:defRPr sz="1600" b="1">
                <a:solidFill>
                  <a:schemeClr val="tx1"/>
                </a:solidFill>
                <a:latin typeface="+mn-lt"/>
                <a:ea typeface="+mn-ea"/>
              </a:defRPr>
            </a:lvl6pPr>
            <a:lvl7pPr marL="2743200" indent="0" algn="l" rtl="0" fontAlgn="base">
              <a:spcBef>
                <a:spcPct val="20000"/>
              </a:spcBef>
              <a:spcAft>
                <a:spcPct val="0"/>
              </a:spcAft>
              <a:buClr>
                <a:srgbClr val="FF7E27"/>
              </a:buClr>
              <a:buSzPct val="110000"/>
              <a:buFont typeface="Wingdings" charset="0"/>
              <a:buNone/>
              <a:defRPr sz="1600" b="1">
                <a:solidFill>
                  <a:schemeClr val="tx1"/>
                </a:solidFill>
                <a:latin typeface="+mn-lt"/>
                <a:ea typeface="+mn-ea"/>
              </a:defRPr>
            </a:lvl7pPr>
            <a:lvl8pPr marL="3200400" indent="0" algn="l" rtl="0" fontAlgn="base">
              <a:spcBef>
                <a:spcPct val="20000"/>
              </a:spcBef>
              <a:spcAft>
                <a:spcPct val="0"/>
              </a:spcAft>
              <a:buClr>
                <a:srgbClr val="FF7E27"/>
              </a:buClr>
              <a:buSzPct val="110000"/>
              <a:buFont typeface="Wingdings" charset="0"/>
              <a:buNone/>
              <a:defRPr sz="1600" b="1">
                <a:solidFill>
                  <a:schemeClr val="tx1"/>
                </a:solidFill>
                <a:latin typeface="+mn-lt"/>
                <a:ea typeface="+mn-ea"/>
              </a:defRPr>
            </a:lvl8pPr>
            <a:lvl9pPr marL="3657600" indent="0" algn="l" rtl="0" fontAlgn="base">
              <a:spcBef>
                <a:spcPct val="20000"/>
              </a:spcBef>
              <a:spcAft>
                <a:spcPct val="0"/>
              </a:spcAft>
              <a:buClr>
                <a:srgbClr val="FF7E27"/>
              </a:buClr>
              <a:buSzPct val="110000"/>
              <a:buFont typeface="Wingdings" charset="0"/>
              <a:buNone/>
              <a:defRPr sz="1600" b="1">
                <a:solidFill>
                  <a:schemeClr val="tx1"/>
                </a:solidFill>
                <a:latin typeface="+mn-lt"/>
                <a:ea typeface="+mn-ea"/>
              </a:defRPr>
            </a:lvl9pPr>
          </a:lstStyle>
          <a:p>
            <a:pPr algn="r">
              <a:lnSpc>
                <a:spcPct val="80000"/>
              </a:lnSpc>
              <a:spcAft>
                <a:spcPts val="400"/>
              </a:spcAft>
            </a:pPr>
            <a:r>
              <a:rPr lang="en-US" sz="1100" dirty="0">
                <a:solidFill>
                  <a:schemeClr val="tx2"/>
                </a:solidFill>
                <a:latin typeface="Calibri"/>
                <a:cs typeface="Calibri"/>
              </a:rPr>
              <a:t>Prepared By:</a:t>
            </a:r>
          </a:p>
          <a:p>
            <a:pPr algn="r">
              <a:lnSpc>
                <a:spcPct val="80000"/>
              </a:lnSpc>
              <a:spcAft>
                <a:spcPts val="400"/>
              </a:spcAft>
            </a:pPr>
            <a:r>
              <a:rPr lang="en-US" sz="1100" dirty="0">
                <a:solidFill>
                  <a:schemeClr val="tx2"/>
                </a:solidFill>
                <a:latin typeface="Calibri"/>
                <a:cs typeface="Calibri"/>
              </a:rPr>
              <a:t>Prepared For:</a:t>
            </a:r>
          </a:p>
          <a:p>
            <a:pPr algn="r">
              <a:lnSpc>
                <a:spcPct val="80000"/>
              </a:lnSpc>
              <a:spcAft>
                <a:spcPts val="400"/>
              </a:spcAft>
            </a:pPr>
            <a:r>
              <a:rPr lang="en-US" sz="1100" dirty="0">
                <a:solidFill>
                  <a:schemeClr val="tx2"/>
                </a:solidFill>
                <a:latin typeface="Calibri"/>
                <a:cs typeface="Calibri"/>
              </a:rPr>
              <a:t>Date:</a:t>
            </a:r>
          </a:p>
        </p:txBody>
      </p:sp>
      <p:sp>
        <p:nvSpPr>
          <p:cNvPr id="13" name="Text Placeholder 13"/>
          <p:cNvSpPr>
            <a:spLocks noGrp="1"/>
          </p:cNvSpPr>
          <p:nvPr>
            <p:ph type="body" sz="quarter" idx="12"/>
          </p:nvPr>
        </p:nvSpPr>
        <p:spPr>
          <a:xfrm>
            <a:off x="3962400" y="2286000"/>
            <a:ext cx="7213600" cy="1447800"/>
          </a:xfrm>
          <a:prstGeom prst="rect">
            <a:avLst/>
          </a:prstGeom>
        </p:spPr>
        <p:txBody>
          <a:bodyPr lIns="0" tIns="0" rIns="0" bIns="0" anchor="b"/>
          <a:lstStyle>
            <a:lvl1pPr marL="0" indent="0">
              <a:buNone/>
              <a:defRPr sz="4000">
                <a:solidFill>
                  <a:schemeClr val="bg1"/>
                </a:solidFill>
              </a:defRPr>
            </a:lvl1pPr>
          </a:lstStyle>
          <a:p>
            <a:pPr lvl="0"/>
            <a:r>
              <a:rPr lang="en-US"/>
              <a:t>Click to edit Master text styles</a:t>
            </a:r>
          </a:p>
        </p:txBody>
      </p:sp>
      <p:sp>
        <p:nvSpPr>
          <p:cNvPr id="25" name="Text Placeholder 24"/>
          <p:cNvSpPr>
            <a:spLocks noGrp="1"/>
          </p:cNvSpPr>
          <p:nvPr>
            <p:ph type="body" sz="quarter" idx="14" hasCustomPrompt="1"/>
          </p:nvPr>
        </p:nvSpPr>
        <p:spPr>
          <a:xfrm>
            <a:off x="3983836" y="3777850"/>
            <a:ext cx="7213600" cy="1175150"/>
          </a:xfrm>
          <a:prstGeom prst="rect">
            <a:avLst/>
          </a:prstGeom>
        </p:spPr>
        <p:txBody>
          <a:bodyPr lIns="0" tIns="0" rIns="0" bIns="0"/>
          <a:lstStyle>
            <a:lvl1pPr marL="0" indent="0">
              <a:buNone/>
              <a:defRPr sz="2000">
                <a:solidFill>
                  <a:schemeClr val="bg1">
                    <a:alpha val="60000"/>
                  </a:schemeClr>
                </a:solidFill>
                <a:latin typeface="+mj-lt"/>
              </a:defRPr>
            </a:lvl1pPr>
          </a:lstStyle>
          <a:p>
            <a:pPr lvl="0"/>
            <a:r>
              <a:rPr lang="en-US" sz="2000" b="0" dirty="0">
                <a:ln w="18415" cmpd="sng">
                  <a:noFill/>
                  <a:prstDash val="solid"/>
                </a:ln>
                <a:solidFill>
                  <a:schemeClr val="bg1">
                    <a:alpha val="60000"/>
                  </a:schemeClr>
                </a:solidFill>
                <a:latin typeface="Calibri"/>
                <a:cs typeface="Calibri"/>
              </a:rPr>
              <a:t>Subtitle</a:t>
            </a:r>
            <a:endParaRPr lang="en-US" dirty="0"/>
          </a:p>
        </p:txBody>
      </p:sp>
      <p:sp>
        <p:nvSpPr>
          <p:cNvPr id="5" name="Text Placeholder 4"/>
          <p:cNvSpPr>
            <a:spLocks noGrp="1"/>
          </p:cNvSpPr>
          <p:nvPr>
            <p:ph type="body" sz="quarter" idx="15" hasCustomPrompt="1"/>
          </p:nvPr>
        </p:nvSpPr>
        <p:spPr>
          <a:xfrm>
            <a:off x="1727200" y="6109604"/>
            <a:ext cx="4876800" cy="169277"/>
          </a:xfrm>
          <a:prstGeom prst="rect">
            <a:avLst/>
          </a:prstGeom>
        </p:spPr>
        <p:txBody>
          <a:bodyPr lIns="0" tIns="0" rIns="0" bIns="0">
            <a:noAutofit/>
          </a:bodyPr>
          <a:lstStyle>
            <a:lvl1pPr marL="0" indent="0">
              <a:buNone/>
              <a:defRPr sz="1100"/>
            </a:lvl1pPr>
          </a:lstStyle>
          <a:p>
            <a:pPr lvl="0"/>
            <a:r>
              <a:rPr lang="en-US" dirty="0"/>
              <a:t>NAME</a:t>
            </a:r>
          </a:p>
        </p:txBody>
      </p:sp>
      <p:sp>
        <p:nvSpPr>
          <p:cNvPr id="14" name="Text Placeholder 4"/>
          <p:cNvSpPr>
            <a:spLocks noGrp="1"/>
          </p:cNvSpPr>
          <p:nvPr>
            <p:ph type="body" sz="quarter" idx="16" hasCustomPrompt="1"/>
          </p:nvPr>
        </p:nvSpPr>
        <p:spPr>
          <a:xfrm>
            <a:off x="1727200" y="6292484"/>
            <a:ext cx="4876800" cy="169277"/>
          </a:xfrm>
          <a:prstGeom prst="rect">
            <a:avLst/>
          </a:prstGeom>
        </p:spPr>
        <p:txBody>
          <a:bodyPr lIns="0" tIns="0" rIns="0" bIns="0">
            <a:noAutofit/>
          </a:bodyPr>
          <a:lstStyle>
            <a:lvl1pPr marL="0" indent="0">
              <a:buNone/>
              <a:defRPr sz="1100"/>
            </a:lvl1pPr>
          </a:lstStyle>
          <a:p>
            <a:pPr lvl="0"/>
            <a:r>
              <a:rPr lang="en-US" dirty="0"/>
              <a:t>FOR</a:t>
            </a:r>
          </a:p>
        </p:txBody>
      </p:sp>
      <p:sp>
        <p:nvSpPr>
          <p:cNvPr id="10" name="Text Placeholder 4">
            <a:extLst>
              <a:ext uri="{FF2B5EF4-FFF2-40B4-BE49-F238E27FC236}">
                <a16:creationId xmlns:a16="http://schemas.microsoft.com/office/drawing/2014/main" id="{425E1C34-FDE4-4122-A88B-EE970238D185}"/>
              </a:ext>
            </a:extLst>
          </p:cNvPr>
          <p:cNvSpPr>
            <a:spLocks noGrp="1"/>
          </p:cNvSpPr>
          <p:nvPr>
            <p:ph type="body" sz="quarter" idx="17" hasCustomPrompt="1"/>
          </p:nvPr>
        </p:nvSpPr>
        <p:spPr>
          <a:xfrm>
            <a:off x="1727200" y="6487275"/>
            <a:ext cx="4876800" cy="169277"/>
          </a:xfrm>
          <a:prstGeom prst="rect">
            <a:avLst/>
          </a:prstGeom>
        </p:spPr>
        <p:txBody>
          <a:bodyPr lIns="0" tIns="0" rIns="0" bIns="0">
            <a:noAutofit/>
          </a:bodyPr>
          <a:lstStyle>
            <a:lvl1pPr marL="0" indent="0">
              <a:buNone/>
              <a:defRPr sz="1100" cap="all" baseline="0"/>
            </a:lvl1pPr>
          </a:lstStyle>
          <a:p>
            <a:pPr lvl="0"/>
            <a:r>
              <a:rPr lang="en-US" cap="all" baseline="0" dirty="0"/>
              <a:t>DATE</a:t>
            </a:r>
            <a:endParaRPr lang="en-US" dirty="0"/>
          </a:p>
        </p:txBody>
      </p:sp>
      <p:pic>
        <p:nvPicPr>
          <p:cNvPr id="12" name="Picture 11">
            <a:extLst>
              <a:ext uri="{FF2B5EF4-FFF2-40B4-BE49-F238E27FC236}">
                <a16:creationId xmlns:a16="http://schemas.microsoft.com/office/drawing/2014/main" id="{99593050-98AA-4286-BAA0-385D00DF375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217887" y="6172200"/>
            <a:ext cx="1669313" cy="457200"/>
          </a:xfrm>
          <a:prstGeom prst="rect">
            <a:avLst/>
          </a:prstGeom>
        </p:spPr>
      </p:pic>
    </p:spTree>
    <p:extLst>
      <p:ext uri="{BB962C8B-B14F-4D97-AF65-F5344CB8AC3E}">
        <p14:creationId xmlns:p14="http://schemas.microsoft.com/office/powerpoint/2010/main" val="3369300801"/>
      </p:ext>
    </p:extLst>
  </p:cSld>
  <p:clrMapOvr>
    <a:masterClrMapping/>
  </p:clrMapOvr>
  <p:hf hdr="0" ftr="0"/>
  <p:extLst>
    <p:ext uri="{DCECCB84-F9BA-43D5-87BE-67443E8EF086}">
      <p15:sldGuideLst xmlns:p15="http://schemas.microsoft.com/office/powerpoint/2012/main">
        <p15:guide id="1" orient="horz" pos="417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9" name="Title 4">
            <a:extLst>
              <a:ext uri="{FF2B5EF4-FFF2-40B4-BE49-F238E27FC236}">
                <a16:creationId xmlns:a16="http://schemas.microsoft.com/office/drawing/2014/main" id="{EF65191B-B954-4DF5-A85D-0CCFCE0A6898}"/>
              </a:ext>
            </a:extLst>
          </p:cNvPr>
          <p:cNvSpPr>
            <a:spLocks noGrp="1"/>
          </p:cNvSpPr>
          <p:nvPr>
            <p:ph type="title"/>
          </p:nvPr>
        </p:nvSpPr>
        <p:spPr>
          <a:xfrm>
            <a:off x="0" y="2189490"/>
            <a:ext cx="10515600" cy="1325563"/>
          </a:xfrm>
          <a:prstGeom prst="rect">
            <a:avLst/>
          </a:prstGeom>
          <a:noFill/>
        </p:spPr>
        <p:txBody>
          <a:bodyPr anchor="ctr"/>
          <a:lstStyle>
            <a:lvl1pPr marL="342900">
              <a:defRPr sz="3000" b="1" cap="all" baseline="0">
                <a:solidFill>
                  <a:srgbClr val="5E6167"/>
                </a:solidFill>
                <a:latin typeface="Helvetica Condensed"/>
                <a:ea typeface="Helvetica Neue" panose="02000206000000020004" pitchFamily="2"/>
              </a:defRPr>
            </a:lvl1pPr>
          </a:lstStyle>
          <a:p>
            <a:r>
              <a:rPr lang="en-US"/>
              <a:t>Click to edit Master title style</a:t>
            </a:r>
            <a:endParaRPr lang="en-US" sz="3300"/>
          </a:p>
        </p:txBody>
      </p:sp>
      <p:pic>
        <p:nvPicPr>
          <p:cNvPr id="3" name="Picture 2"/>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3081866"/>
            <a:ext cx="12192000" cy="1858022"/>
          </a:xfrm>
          <a:prstGeom prst="rect">
            <a:avLst/>
          </a:prstGeom>
        </p:spPr>
      </p:pic>
    </p:spTree>
    <p:extLst>
      <p:ext uri="{BB962C8B-B14F-4D97-AF65-F5344CB8AC3E}">
        <p14:creationId xmlns:p14="http://schemas.microsoft.com/office/powerpoint/2010/main" val="2244322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30"/>
            <a:ext cx="10515600" cy="4036859"/>
          </a:xfrm>
          <a:prstGeom prst="rect">
            <a:avLst/>
          </a:prstGeom>
        </p:spPr>
        <p:txBody>
          <a:bodyPr/>
          <a:lstStyle>
            <a:lvl1pPr>
              <a:defRPr>
                <a:latin typeface="Helvetica Condensed"/>
              </a:defRPr>
            </a:lvl1pPr>
            <a:lvl2pPr>
              <a:defRPr>
                <a:latin typeface="Helvetica Condensed"/>
              </a:defRPr>
            </a:lvl2pPr>
            <a:lvl3pPr>
              <a:defRPr>
                <a:latin typeface="Helvetica Condensed"/>
              </a:defRPr>
            </a:lvl3pPr>
            <a:lvl4pPr>
              <a:defRPr>
                <a:latin typeface="Helvetica Condensed"/>
              </a:defRPr>
            </a:lvl4pPr>
            <a:lvl5pPr>
              <a:defRPr>
                <a:latin typeface="Helvetica Condense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610600" y="6356358"/>
            <a:ext cx="2743200" cy="365125"/>
          </a:xfrm>
          <a:prstGeom prst="rect">
            <a:avLst/>
          </a:prstGeom>
        </p:spPr>
        <p:txBody>
          <a:bodyPr/>
          <a:lstStyle>
            <a:lvl1pPr algn="r">
              <a:defRPr>
                <a:solidFill>
                  <a:schemeClr val="tx1">
                    <a:lumMod val="65000"/>
                    <a:lumOff val="35000"/>
                  </a:schemeClr>
                </a:solidFill>
              </a:defRPr>
            </a:lvl1pPr>
          </a:lstStyle>
          <a:p>
            <a:fld id="{F8ED121B-78EE-4450-B27A-F0EF0E10A12A}" type="slidenum">
              <a:rPr lang="en-US" smtClean="0"/>
              <a:pPr/>
              <a:t>‹#›</a:t>
            </a:fld>
            <a:endParaRPr lang="en-US"/>
          </a:p>
        </p:txBody>
      </p:sp>
      <p:sp>
        <p:nvSpPr>
          <p:cNvPr id="10" name="Rectangle 9">
            <a:extLst>
              <a:ext uri="{FF2B5EF4-FFF2-40B4-BE49-F238E27FC236}">
                <a16:creationId xmlns:a16="http://schemas.microsoft.com/office/drawing/2014/main" id="{076BE4EF-8F58-4F57-9962-2D1CA77EF315}"/>
              </a:ext>
            </a:extLst>
          </p:cNvPr>
          <p:cNvSpPr/>
          <p:nvPr/>
        </p:nvSpPr>
        <p:spPr>
          <a:xfrm>
            <a:off x="10491721" y="351027"/>
            <a:ext cx="299113" cy="914400"/>
          </a:xfrm>
          <a:prstGeom prst="rect">
            <a:avLst/>
          </a:prstGeom>
          <a:solidFill>
            <a:srgbClr val="1894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a:extLst>
              <a:ext uri="{FF2B5EF4-FFF2-40B4-BE49-F238E27FC236}">
                <a16:creationId xmlns:a16="http://schemas.microsoft.com/office/drawing/2014/main" id="{BFF5E215-8255-461D-8077-22091968DC62}"/>
              </a:ext>
            </a:extLst>
          </p:cNvPr>
          <p:cNvSpPr/>
          <p:nvPr/>
        </p:nvSpPr>
        <p:spPr>
          <a:xfrm>
            <a:off x="10918214" y="351027"/>
            <a:ext cx="1273791" cy="914400"/>
          </a:xfrm>
          <a:prstGeom prst="rect">
            <a:avLst/>
          </a:prstGeom>
          <a:solidFill>
            <a:srgbClr val="77C1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a:extLst>
              <a:ext uri="{FF2B5EF4-FFF2-40B4-BE49-F238E27FC236}">
                <a16:creationId xmlns:a16="http://schemas.microsoft.com/office/drawing/2014/main" id="{38386343-AEC6-49FB-97C2-EE2B9847D7D0}"/>
              </a:ext>
            </a:extLst>
          </p:cNvPr>
          <p:cNvSpPr/>
          <p:nvPr/>
        </p:nvSpPr>
        <p:spPr>
          <a:xfrm>
            <a:off x="-16794" y="351027"/>
            <a:ext cx="10381132" cy="9144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Title 1">
            <a:extLst>
              <a:ext uri="{FF2B5EF4-FFF2-40B4-BE49-F238E27FC236}">
                <a16:creationId xmlns:a16="http://schemas.microsoft.com/office/drawing/2014/main" id="{17ED4224-F460-45D6-9E1D-DE84EE33C8F8}"/>
              </a:ext>
            </a:extLst>
          </p:cNvPr>
          <p:cNvSpPr>
            <a:spLocks noGrp="1"/>
          </p:cNvSpPr>
          <p:nvPr>
            <p:ph type="title"/>
          </p:nvPr>
        </p:nvSpPr>
        <p:spPr>
          <a:xfrm>
            <a:off x="-16794" y="351027"/>
            <a:ext cx="10381132" cy="914400"/>
          </a:xfrm>
          <a:prstGeom prst="rect">
            <a:avLst/>
          </a:prstGeom>
          <a:noFill/>
        </p:spPr>
        <p:txBody>
          <a:bodyPr anchor="ctr"/>
          <a:lstStyle>
            <a:lvl1pPr marL="342900">
              <a:defRPr>
                <a:solidFill>
                  <a:schemeClr val="bg1"/>
                </a:solidFill>
                <a:latin typeface="Helvetica Condensed"/>
              </a:defRPr>
            </a:lvl1pPr>
          </a:lstStyle>
          <a:p>
            <a:r>
              <a:rPr lang="en-US"/>
              <a:t>Click to edit Master title style</a:t>
            </a:r>
          </a:p>
        </p:txBody>
      </p:sp>
      <p:pic>
        <p:nvPicPr>
          <p:cNvPr id="2" name="Picture 1"/>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61193" y="6006952"/>
            <a:ext cx="2582008" cy="719517"/>
          </a:xfrm>
          <a:prstGeom prst="rect">
            <a:avLst/>
          </a:prstGeom>
        </p:spPr>
      </p:pic>
    </p:spTree>
    <p:extLst>
      <p:ext uri="{BB962C8B-B14F-4D97-AF65-F5344CB8AC3E}">
        <p14:creationId xmlns:p14="http://schemas.microsoft.com/office/powerpoint/2010/main" val="22077297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65127"/>
            <a:ext cx="12192000" cy="534526"/>
          </a:xfrm>
          <a:prstGeom prst="rect">
            <a:avLst/>
          </a:prstGeom>
          <a:solidFill>
            <a:srgbClr val="ACA39A"/>
          </a:solidFill>
        </p:spPr>
        <p:txBody>
          <a:bodyPr anchor="ctr">
            <a:noAutofit/>
          </a:bodyPr>
          <a:lstStyle>
            <a:lvl1pPr marL="342900">
              <a:defRPr sz="2100">
                <a:solidFill>
                  <a:schemeClr val="bg1"/>
                </a:solidFill>
                <a:latin typeface="Helvetica Condensed"/>
              </a:defRPr>
            </a:lvl1pPr>
          </a:lstStyle>
          <a:p>
            <a:r>
              <a:rPr lang="en-US"/>
              <a:t>Click to edit Master title style</a:t>
            </a:r>
          </a:p>
        </p:txBody>
      </p:sp>
      <p:sp>
        <p:nvSpPr>
          <p:cNvPr id="3" name="Content Placeholder 2"/>
          <p:cNvSpPr>
            <a:spLocks noGrp="1"/>
          </p:cNvSpPr>
          <p:nvPr>
            <p:ph idx="1"/>
          </p:nvPr>
        </p:nvSpPr>
        <p:spPr>
          <a:xfrm>
            <a:off x="838200" y="1054511"/>
            <a:ext cx="10515600" cy="4807974"/>
          </a:xfrm>
          <a:prstGeom prst="rect">
            <a:avLst/>
          </a:prstGeom>
        </p:spPr>
        <p:txBody>
          <a:bodyPr/>
          <a:lstStyle>
            <a:lvl1pPr>
              <a:defRPr>
                <a:latin typeface="Helvetica Condensed"/>
              </a:defRPr>
            </a:lvl1pPr>
            <a:lvl2pPr>
              <a:defRPr>
                <a:latin typeface="Helvetica Condensed"/>
              </a:defRPr>
            </a:lvl2pPr>
            <a:lvl3pPr>
              <a:defRPr>
                <a:latin typeface="Helvetica Condensed"/>
              </a:defRPr>
            </a:lvl3pPr>
            <a:lvl4pPr>
              <a:defRPr>
                <a:latin typeface="Helvetica Condensed"/>
              </a:defRPr>
            </a:lvl4pPr>
            <a:lvl5pPr>
              <a:defRPr>
                <a:latin typeface="Helvetica Condense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610600" y="6356358"/>
            <a:ext cx="2743200" cy="365125"/>
          </a:xfrm>
          <a:prstGeom prst="rect">
            <a:avLst/>
          </a:prstGeom>
        </p:spPr>
        <p:txBody>
          <a:bodyPr/>
          <a:lstStyle/>
          <a:p>
            <a:fld id="{E65E9491-949D-4373-B855-1966587A43AC}" type="slidenum">
              <a:rPr lang="en-US" smtClean="0"/>
              <a:t>‹#›</a:t>
            </a:fld>
            <a:endParaRPr lang="en-US"/>
          </a:p>
        </p:txBody>
      </p:sp>
      <p:pic>
        <p:nvPicPr>
          <p:cNvPr id="8" name="Picture 7"/>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61193" y="6006952"/>
            <a:ext cx="2658208" cy="719517"/>
          </a:xfrm>
          <a:prstGeom prst="rect">
            <a:avLst/>
          </a:prstGeom>
        </p:spPr>
      </p:pic>
    </p:spTree>
    <p:extLst>
      <p:ext uri="{BB962C8B-B14F-4D97-AF65-F5344CB8AC3E}">
        <p14:creationId xmlns:p14="http://schemas.microsoft.com/office/powerpoint/2010/main" val="3139084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hank You Slide">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E6C8F52-04E8-4D7C-A68E-675DB0D92670}"/>
              </a:ext>
            </a:extLst>
          </p:cNvPr>
          <p:cNvSpPr>
            <a:spLocks noGrp="1"/>
          </p:cNvSpPr>
          <p:nvPr>
            <p:ph type="title" hasCustomPrompt="1"/>
          </p:nvPr>
        </p:nvSpPr>
        <p:spPr>
          <a:xfrm>
            <a:off x="0" y="2012225"/>
            <a:ext cx="10515600" cy="1325563"/>
          </a:xfrm>
          <a:prstGeom prst="rect">
            <a:avLst/>
          </a:prstGeom>
          <a:solidFill>
            <a:schemeClr val="bg1"/>
          </a:solidFill>
        </p:spPr>
        <p:txBody>
          <a:bodyPr anchor="ctr"/>
          <a:lstStyle>
            <a:lvl1pPr marL="342900">
              <a:defRPr b="1">
                <a:solidFill>
                  <a:schemeClr val="tx1"/>
                </a:solidFill>
                <a:latin typeface="Helvetica Condensed"/>
                <a:ea typeface="Helvetica Neue" panose="02000206000000020004" pitchFamily="2"/>
              </a:defRPr>
            </a:lvl1pPr>
          </a:lstStyle>
          <a:p>
            <a:r>
              <a:rPr lang="en-US" sz="3300"/>
              <a:t>THANK YOU</a:t>
            </a:r>
          </a:p>
        </p:txBody>
      </p:sp>
      <p:pic>
        <p:nvPicPr>
          <p:cNvPr id="11" name="Picture 10">
            <a:extLst>
              <a:ext uri="{FF2B5EF4-FFF2-40B4-BE49-F238E27FC236}">
                <a16:creationId xmlns:a16="http://schemas.microsoft.com/office/drawing/2014/main" id="{43BC8910-01EB-4556-906A-02D2456B684C}"/>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l="9989" t="180" r="22647" b="24148"/>
          <a:stretch/>
        </p:blipFill>
        <p:spPr>
          <a:xfrm>
            <a:off x="-23027" y="0"/>
            <a:ext cx="12210197" cy="6858000"/>
          </a:xfrm>
          <a:prstGeom prst="rect">
            <a:avLst/>
          </a:prstGeom>
        </p:spPr>
      </p:pic>
      <p:sp>
        <p:nvSpPr>
          <p:cNvPr id="13" name="Title 4">
            <a:extLst>
              <a:ext uri="{FF2B5EF4-FFF2-40B4-BE49-F238E27FC236}">
                <a16:creationId xmlns:a16="http://schemas.microsoft.com/office/drawing/2014/main" id="{6FA77AE4-2AAB-4D73-BE9F-A43A9DED57AA}"/>
              </a:ext>
            </a:extLst>
          </p:cNvPr>
          <p:cNvSpPr txBox="1">
            <a:spLocks/>
          </p:cNvSpPr>
          <p:nvPr userDrawn="1"/>
        </p:nvSpPr>
        <p:spPr>
          <a:xfrm>
            <a:off x="-50883" y="2232825"/>
            <a:ext cx="12242883" cy="1325563"/>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defPPr>
              <a:defRPr lang="en-US"/>
            </a:defPPr>
            <a:lvl1pPr algn="ct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342900" lvl="0" algn="l"/>
            <a:r>
              <a:rPr lang="en-US" sz="3300" b="1">
                <a:solidFill>
                  <a:srgbClr val="5E6167"/>
                </a:solidFill>
                <a:latin typeface="Helvetica Condensed"/>
              </a:rPr>
              <a:t>THANK YOU</a:t>
            </a:r>
          </a:p>
        </p:txBody>
      </p:sp>
      <p:sp>
        <p:nvSpPr>
          <p:cNvPr id="16" name="TextBox 15">
            <a:extLst>
              <a:ext uri="{FF2B5EF4-FFF2-40B4-BE49-F238E27FC236}">
                <a16:creationId xmlns:a16="http://schemas.microsoft.com/office/drawing/2014/main" id="{4A231B3E-4DE8-4F50-9967-6356C7C679CC}"/>
              </a:ext>
            </a:extLst>
          </p:cNvPr>
          <p:cNvSpPr txBox="1"/>
          <p:nvPr/>
        </p:nvSpPr>
        <p:spPr>
          <a:xfrm>
            <a:off x="10447491" y="2570220"/>
            <a:ext cx="2711356" cy="1477328"/>
          </a:xfrm>
          <a:prstGeom prst="rect">
            <a:avLst/>
          </a:prstGeom>
          <a:noFill/>
        </p:spPr>
        <p:txBody>
          <a:bodyPr wrap="square" rtlCol="0">
            <a:spAutoFit/>
          </a:bodyPr>
          <a:lstStyle/>
          <a:p>
            <a:r>
              <a:rPr lang="en-US" sz="9000" b="1">
                <a:solidFill>
                  <a:srgbClr val="EAAA00">
                    <a:alpha val="70000"/>
                  </a:srgb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308142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8610600" y="6356358"/>
            <a:ext cx="2743200" cy="365125"/>
          </a:xfrm>
          <a:prstGeom prst="rect">
            <a:avLst/>
          </a:prstGeom>
        </p:spPr>
        <p:txBody>
          <a:bodyPr/>
          <a:lstStyle>
            <a:lvl1pPr algn="r">
              <a:defRPr>
                <a:solidFill>
                  <a:schemeClr val="tx1">
                    <a:lumMod val="65000"/>
                    <a:lumOff val="35000"/>
                  </a:schemeClr>
                </a:solidFill>
              </a:defRPr>
            </a:lvl1pPr>
          </a:lstStyle>
          <a:p>
            <a:fld id="{F8ED121B-78EE-4450-B27A-F0EF0E10A12A}" type="slidenum">
              <a:rPr lang="en-US" smtClean="0"/>
              <a:pPr/>
              <a:t>‹#›</a:t>
            </a:fld>
            <a:endParaRPr lang="en-US"/>
          </a:p>
        </p:txBody>
      </p:sp>
    </p:spTree>
    <p:extLst>
      <p:ext uri="{BB962C8B-B14F-4D97-AF65-F5344CB8AC3E}">
        <p14:creationId xmlns:p14="http://schemas.microsoft.com/office/powerpoint/2010/main" val="3065127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On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320800" y="1524000"/>
            <a:ext cx="9652000" cy="4343400"/>
          </a:xfrm>
          <a:prstGeom prst="rect">
            <a:avLst/>
          </a:prstGeom>
        </p:spPr>
        <p:txBody>
          <a:bodyPr/>
          <a:lstStyle>
            <a:lvl1pPr>
              <a:buClr>
                <a:srgbClr val="D70D17"/>
              </a:buClr>
              <a:defRPr sz="1950">
                <a:solidFill>
                  <a:schemeClr val="tx2"/>
                </a:solidFill>
              </a:defRPr>
            </a:lvl1pPr>
            <a:lvl2pPr marL="500634" indent="-214313">
              <a:buClr>
                <a:srgbClr val="D70D17"/>
              </a:buClr>
              <a:buSzPct val="130000"/>
              <a:buFont typeface="Calibri" panose="020F0502020204030204" pitchFamily="34" charset="0"/>
              <a:buChar char="‐"/>
              <a:defRPr sz="1650">
                <a:solidFill>
                  <a:schemeClr val="tx2"/>
                </a:solidFill>
              </a:defRPr>
            </a:lvl2pPr>
            <a:lvl3pPr marL="665226" indent="-171450">
              <a:buClr>
                <a:srgbClr val="D70D17"/>
              </a:buClr>
              <a:buFont typeface="Arial" panose="020B0604020202020204" pitchFamily="34" charset="0"/>
              <a:buChar char="•"/>
              <a:defRPr sz="1500">
                <a:solidFill>
                  <a:schemeClr val="tx2"/>
                </a:solidFill>
              </a:defRPr>
            </a:lvl3pPr>
            <a:lvl4pPr marL="857250" indent="-171450">
              <a:buClr>
                <a:srgbClr val="D70D17"/>
              </a:buClr>
              <a:buSzPct val="90000"/>
              <a:buFont typeface="Wingdings" panose="05000000000000000000" pitchFamily="2" charset="2"/>
              <a:buChar char="§"/>
              <a:defRPr sz="1350">
                <a:solidFill>
                  <a:schemeClr val="tx2"/>
                </a:solidFill>
              </a:defRPr>
            </a:lvl4pPr>
            <a:lvl5pPr>
              <a:buClr>
                <a:srgbClr val="D70D17"/>
              </a:buClr>
              <a:defRPr sz="1200">
                <a:solidFill>
                  <a:schemeClr val="tx2"/>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Title 3"/>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1"/>
          </p:nvPr>
        </p:nvSpPr>
        <p:spPr/>
        <p:txBody>
          <a:bodyPr/>
          <a:lstStyle/>
          <a:p>
            <a:fld id="{31C790AD-FA6F-AC4B-8DD5-8F16113E1AE2}" type="slidenum">
              <a:rPr lang="en-US" smtClean="0"/>
              <a:pPr/>
              <a:t>‹#›</a:t>
            </a:fld>
            <a:endParaRPr lang="en-US"/>
          </a:p>
        </p:txBody>
      </p:sp>
    </p:spTree>
    <p:extLst>
      <p:ext uri="{BB962C8B-B14F-4D97-AF65-F5344CB8AC3E}">
        <p14:creationId xmlns:p14="http://schemas.microsoft.com/office/powerpoint/2010/main" val="3241152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just Date">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64FB004B-7D66-44D3-90EE-010FC1A317C4}"/>
              </a:ext>
            </a:extLst>
          </p:cNvPr>
          <p:cNvGrpSpPr/>
          <p:nvPr userDrawn="1"/>
        </p:nvGrpSpPr>
        <p:grpSpPr>
          <a:xfrm>
            <a:off x="0" y="0"/>
            <a:ext cx="12192000" cy="5943600"/>
            <a:chOff x="0" y="0"/>
            <a:chExt cx="12192000" cy="5943600"/>
          </a:xfrm>
        </p:grpSpPr>
        <p:pic>
          <p:nvPicPr>
            <p:cNvPr id="12" name="Picture 11" descr="Watermark.Light.RedBand.v4B.72.psd">
              <a:extLst>
                <a:ext uri="{FF2B5EF4-FFF2-40B4-BE49-F238E27FC236}">
                  <a16:creationId xmlns:a16="http://schemas.microsoft.com/office/drawing/2014/main" id="{4EEA7E21-6E16-40BA-8ECF-4075594AFCC1}"/>
                </a:ext>
              </a:extLst>
            </p:cNvPr>
            <p:cNvPicPr preferRelativeResize="0">
              <a:picLocks/>
            </p:cNvPicPr>
            <p:nvPr userDrawn="1"/>
          </p:nvPicPr>
          <p:blipFill rotWithShape="1">
            <a:blip r:embed="rId2">
              <a:extLst>
                <a:ext uri="{28A0092B-C50C-407E-A947-70E740481C1C}">
                  <a14:useLocalDpi xmlns:a14="http://schemas.microsoft.com/office/drawing/2010/main" val="0"/>
                </a:ext>
              </a:extLst>
            </a:blip>
            <a:srcRect r="52500"/>
            <a:stretch/>
          </p:blipFill>
          <p:spPr>
            <a:xfrm flipH="1">
              <a:off x="0" y="0"/>
              <a:ext cx="4343400" cy="5943600"/>
            </a:xfrm>
            <a:prstGeom prst="rect">
              <a:avLst/>
            </a:prstGeom>
          </p:spPr>
        </p:pic>
        <p:grpSp>
          <p:nvGrpSpPr>
            <p:cNvPr id="13" name="Group 12">
              <a:extLst>
                <a:ext uri="{FF2B5EF4-FFF2-40B4-BE49-F238E27FC236}">
                  <a16:creationId xmlns:a16="http://schemas.microsoft.com/office/drawing/2014/main" id="{293CE8B7-9F7C-4F0E-984E-0CE56FB1FE67}"/>
                </a:ext>
              </a:extLst>
            </p:cNvPr>
            <p:cNvGrpSpPr/>
            <p:nvPr userDrawn="1"/>
          </p:nvGrpSpPr>
          <p:grpSpPr>
            <a:xfrm>
              <a:off x="990600" y="0"/>
              <a:ext cx="11201400" cy="5943600"/>
              <a:chOff x="990600" y="0"/>
              <a:chExt cx="11201400" cy="5943600"/>
            </a:xfrm>
          </p:grpSpPr>
          <p:pic>
            <p:nvPicPr>
              <p:cNvPr id="15" name="Picture 14" descr="Watermark.Light.RedBand.v4B.72.psd">
                <a:extLst>
                  <a:ext uri="{FF2B5EF4-FFF2-40B4-BE49-F238E27FC236}">
                    <a16:creationId xmlns:a16="http://schemas.microsoft.com/office/drawing/2014/main" id="{3BFB6D69-6F54-4762-8AD2-17257D366963}"/>
                  </a:ext>
                </a:extLst>
              </p:cNvPr>
              <p:cNvPicPr preferRelativeResize="0">
                <a:picLocks/>
              </p:cNvPicPr>
              <p:nvPr userDrawn="1"/>
            </p:nvPicPr>
            <p:blipFill>
              <a:blip r:embed="rId2">
                <a:extLst>
                  <a:ext uri="{28A0092B-C50C-407E-A947-70E740481C1C}">
                    <a14:useLocalDpi xmlns:a14="http://schemas.microsoft.com/office/drawing/2010/main" val="0"/>
                  </a:ext>
                </a:extLst>
              </a:blip>
              <a:stretch>
                <a:fillRect/>
              </a:stretch>
            </p:blipFill>
            <p:spPr>
              <a:xfrm>
                <a:off x="3048000" y="0"/>
                <a:ext cx="9144000" cy="5943600"/>
              </a:xfrm>
              <a:prstGeom prst="rect">
                <a:avLst/>
              </a:prstGeom>
            </p:spPr>
          </p:pic>
          <p:pic>
            <p:nvPicPr>
              <p:cNvPr id="17" name="Picture 16" descr="Watermark.Light.RedBand.v4B.72.psd">
                <a:extLst>
                  <a:ext uri="{FF2B5EF4-FFF2-40B4-BE49-F238E27FC236}">
                    <a16:creationId xmlns:a16="http://schemas.microsoft.com/office/drawing/2014/main" id="{B4C95EE2-1BA2-4E67-8356-D2476758DA07}"/>
                  </a:ext>
                </a:extLst>
              </p:cNvPr>
              <p:cNvPicPr preferRelativeResize="0">
                <a:picLocks/>
              </p:cNvPicPr>
              <p:nvPr userDrawn="1"/>
            </p:nvPicPr>
            <p:blipFill>
              <a:blip r:embed="rId2">
                <a:extLst>
                  <a:ext uri="{28A0092B-C50C-407E-A947-70E740481C1C}">
                    <a14:useLocalDpi xmlns:a14="http://schemas.microsoft.com/office/drawing/2010/main" val="0"/>
                  </a:ext>
                </a:extLst>
              </a:blip>
              <a:stretch>
                <a:fillRect/>
              </a:stretch>
            </p:blipFill>
            <p:spPr>
              <a:xfrm>
                <a:off x="990600" y="0"/>
                <a:ext cx="9144000" cy="5943600"/>
              </a:xfrm>
              <a:prstGeom prst="rect">
                <a:avLst/>
              </a:prstGeom>
            </p:spPr>
          </p:pic>
        </p:grpSp>
      </p:grpSp>
      <p:pic>
        <p:nvPicPr>
          <p:cNvPr id="18" name="Picture 17" descr="Daymark.RedBackground.1&quot;Strip.v.2.eps">
            <a:extLst>
              <a:ext uri="{FF2B5EF4-FFF2-40B4-BE49-F238E27FC236}">
                <a16:creationId xmlns:a16="http://schemas.microsoft.com/office/drawing/2014/main" id="{D8F90BD4-9AFC-4611-886F-FCC9B26F854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8877"/>
            <a:ext cx="12192000" cy="927100"/>
          </a:xfrm>
          <a:prstGeom prst="rect">
            <a:avLst/>
          </a:prstGeom>
        </p:spPr>
      </p:pic>
      <p:sp>
        <p:nvSpPr>
          <p:cNvPr id="14" name="Text Placeholder 13"/>
          <p:cNvSpPr>
            <a:spLocks noGrp="1"/>
          </p:cNvSpPr>
          <p:nvPr>
            <p:ph type="body" sz="quarter" idx="10"/>
          </p:nvPr>
        </p:nvSpPr>
        <p:spPr>
          <a:xfrm>
            <a:off x="3962400" y="2286000"/>
            <a:ext cx="7213600" cy="1447800"/>
          </a:xfrm>
          <a:prstGeom prst="rect">
            <a:avLst/>
          </a:prstGeom>
        </p:spPr>
        <p:txBody>
          <a:bodyPr lIns="0" tIns="0" rIns="0" bIns="0" anchor="b"/>
          <a:lstStyle>
            <a:lvl1pPr marL="0" indent="0">
              <a:buNone/>
              <a:defRPr sz="4000">
                <a:solidFill>
                  <a:schemeClr val="bg1"/>
                </a:solidFill>
              </a:defRPr>
            </a:lvl1pPr>
          </a:lstStyle>
          <a:p>
            <a:pPr lvl="0"/>
            <a:r>
              <a:rPr lang="en-US"/>
              <a:t>Click to edit Master text styles</a:t>
            </a:r>
          </a:p>
        </p:txBody>
      </p:sp>
      <p:sp>
        <p:nvSpPr>
          <p:cNvPr id="16" name="Date Placeholder 15"/>
          <p:cNvSpPr>
            <a:spLocks noGrp="1"/>
          </p:cNvSpPr>
          <p:nvPr>
            <p:ph type="dt" sz="half" idx="11"/>
          </p:nvPr>
        </p:nvSpPr>
        <p:spPr>
          <a:xfrm>
            <a:off x="609600" y="6400801"/>
            <a:ext cx="2844800" cy="169277"/>
          </a:xfrm>
          <a:prstGeom prst="rect">
            <a:avLst/>
          </a:prstGeom>
        </p:spPr>
        <p:txBody>
          <a:bodyPr/>
          <a:lstStyle>
            <a:lvl1pPr algn="l">
              <a:defRPr sz="1000" b="0">
                <a:solidFill>
                  <a:schemeClr val="tx2"/>
                </a:solidFill>
                <a:latin typeface="+mn-lt"/>
              </a:defRPr>
            </a:lvl1pPr>
          </a:lstStyle>
          <a:p>
            <a:fld id="{C54354E6-954B-3E4D-ABB1-C19DB4D69E5A}" type="datetime4">
              <a:rPr lang="en-US" smtClean="0"/>
              <a:pPr/>
              <a:t>June 6, 2022</a:t>
            </a:fld>
            <a:endParaRPr lang="en-US" dirty="0"/>
          </a:p>
        </p:txBody>
      </p:sp>
      <p:sp>
        <p:nvSpPr>
          <p:cNvPr id="19" name="Text Placeholder 24"/>
          <p:cNvSpPr>
            <a:spLocks noGrp="1"/>
          </p:cNvSpPr>
          <p:nvPr>
            <p:ph type="body" sz="quarter" idx="14" hasCustomPrompt="1"/>
          </p:nvPr>
        </p:nvSpPr>
        <p:spPr>
          <a:xfrm>
            <a:off x="3983836" y="3777850"/>
            <a:ext cx="7213600" cy="1175150"/>
          </a:xfrm>
          <a:prstGeom prst="rect">
            <a:avLst/>
          </a:prstGeom>
        </p:spPr>
        <p:txBody>
          <a:bodyPr lIns="0" tIns="0" rIns="0" bIns="0"/>
          <a:lstStyle>
            <a:lvl1pPr marL="0" indent="0">
              <a:buNone/>
              <a:defRPr sz="2000">
                <a:solidFill>
                  <a:schemeClr val="bg1">
                    <a:alpha val="60000"/>
                  </a:schemeClr>
                </a:solidFill>
                <a:latin typeface="+mj-lt"/>
              </a:defRPr>
            </a:lvl1pPr>
          </a:lstStyle>
          <a:p>
            <a:pPr lvl="0"/>
            <a:r>
              <a:rPr lang="en-US" sz="2000" b="0" dirty="0">
                <a:ln w="18415" cmpd="sng">
                  <a:noFill/>
                  <a:prstDash val="solid"/>
                </a:ln>
                <a:solidFill>
                  <a:schemeClr val="bg1">
                    <a:alpha val="60000"/>
                  </a:schemeClr>
                </a:solidFill>
                <a:latin typeface="Calibri"/>
                <a:cs typeface="Calibri"/>
              </a:rPr>
              <a:t>Subtitle</a:t>
            </a:r>
            <a:endParaRPr lang="en-US" dirty="0"/>
          </a:p>
        </p:txBody>
      </p:sp>
      <p:pic>
        <p:nvPicPr>
          <p:cNvPr id="11" name="Picture 10">
            <a:extLst>
              <a:ext uri="{FF2B5EF4-FFF2-40B4-BE49-F238E27FC236}">
                <a16:creationId xmlns:a16="http://schemas.microsoft.com/office/drawing/2014/main" id="{0F7700E7-D00D-47C0-A57A-BEF6050C51B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217887" y="6172200"/>
            <a:ext cx="1669313" cy="457200"/>
          </a:xfrm>
          <a:prstGeom prst="rect">
            <a:avLst/>
          </a:prstGeom>
        </p:spPr>
      </p:pic>
    </p:spTree>
    <p:extLst>
      <p:ext uri="{BB962C8B-B14F-4D97-AF65-F5344CB8AC3E}">
        <p14:creationId xmlns:p14="http://schemas.microsoft.com/office/powerpoint/2010/main" val="2303463995"/>
      </p:ext>
    </p:extLst>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On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320800" y="1524000"/>
            <a:ext cx="9652000" cy="4343400"/>
          </a:xfrm>
          <a:prstGeom prst="rect">
            <a:avLst/>
          </a:prstGeom>
        </p:spPr>
        <p:txBody>
          <a:bodyPr/>
          <a:lstStyle>
            <a:lvl1pPr>
              <a:buClr>
                <a:srgbClr val="D70D17"/>
              </a:buClr>
              <a:defRPr sz="2600">
                <a:solidFill>
                  <a:schemeClr val="tx2"/>
                </a:solidFill>
              </a:defRPr>
            </a:lvl1pPr>
            <a:lvl2pPr marL="667512" indent="-285750">
              <a:buClr>
                <a:srgbClr val="D70D17"/>
              </a:buClr>
              <a:buSzPct val="130000"/>
              <a:buFont typeface="Calibri" panose="020F0502020204030204" pitchFamily="34" charset="0"/>
              <a:buChar char="‐"/>
              <a:defRPr sz="2200">
                <a:solidFill>
                  <a:schemeClr val="tx2"/>
                </a:solidFill>
              </a:defRPr>
            </a:lvl2pPr>
            <a:lvl3pPr marL="886968" indent="-228600">
              <a:buClr>
                <a:srgbClr val="D70D17"/>
              </a:buClr>
              <a:buFont typeface="Arial" panose="020B0604020202020204" pitchFamily="34" charset="0"/>
              <a:buChar char="•"/>
              <a:defRPr sz="2000">
                <a:solidFill>
                  <a:schemeClr val="tx2"/>
                </a:solidFill>
              </a:defRPr>
            </a:lvl3pPr>
            <a:lvl4pPr marL="1143000" indent="-228600">
              <a:buClr>
                <a:srgbClr val="D70D17"/>
              </a:buClr>
              <a:buSzPct val="90000"/>
              <a:buFont typeface="Wingdings" panose="05000000000000000000" pitchFamily="2" charset="2"/>
              <a:buChar char="§"/>
              <a:defRPr sz="1800">
                <a:solidFill>
                  <a:schemeClr val="tx2"/>
                </a:solidFill>
              </a:defRPr>
            </a:lvl4pPr>
            <a:lvl5pPr>
              <a:buClr>
                <a:srgbClr val="D70D17"/>
              </a:buClr>
              <a:defRPr sz="1600">
                <a:solidFill>
                  <a:schemeClr val="tx2"/>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Title 3"/>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1"/>
          </p:nvPr>
        </p:nvSpPr>
        <p:spPr/>
        <p:txBody>
          <a:bodyPr/>
          <a:lstStyle/>
          <a:p>
            <a:fld id="{31C790AD-FA6F-AC4B-8DD5-8F16113E1AE2}" type="slidenum">
              <a:rPr lang="en-US" smtClean="0"/>
              <a:pPr/>
              <a:t>‹#›</a:t>
            </a:fld>
            <a:endParaRPr lang="en-US"/>
          </a:p>
        </p:txBody>
      </p:sp>
    </p:spTree>
    <p:extLst>
      <p:ext uri="{BB962C8B-B14F-4D97-AF65-F5344CB8AC3E}">
        <p14:creationId xmlns:p14="http://schemas.microsoft.com/office/powerpoint/2010/main" val="809398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One Content with Subtitle">
    <p:spTree>
      <p:nvGrpSpPr>
        <p:cNvPr id="1" name=""/>
        <p:cNvGrpSpPr/>
        <p:nvPr/>
      </p:nvGrpSpPr>
      <p:grpSpPr>
        <a:xfrm>
          <a:off x="0" y="0"/>
          <a:ext cx="0" cy="0"/>
          <a:chOff x="0" y="0"/>
          <a:chExt cx="0" cy="0"/>
        </a:xfrm>
      </p:grpSpPr>
      <p:sp>
        <p:nvSpPr>
          <p:cNvPr id="3" name="Content Placeholder 2"/>
          <p:cNvSpPr>
            <a:spLocks noGrp="1"/>
          </p:cNvSpPr>
          <p:nvPr>
            <p:ph idx="1"/>
          </p:nvPr>
        </p:nvSpPr>
        <p:spPr>
          <a:xfrm>
            <a:off x="1320800" y="2133600"/>
            <a:ext cx="9652000" cy="3810000"/>
          </a:xfrm>
          <a:prstGeom prst="rect">
            <a:avLst/>
          </a:prstGeom>
        </p:spPr>
        <p:txBody>
          <a:bodyPr/>
          <a:lstStyle>
            <a:lvl1pPr marL="320040" indent="-320040">
              <a:defRPr sz="2200">
                <a:solidFill>
                  <a:schemeClr val="tx2"/>
                </a:solidFill>
              </a:defRPr>
            </a:lvl1pPr>
            <a:lvl2pPr marL="548640" indent="-228600">
              <a:buSzPct val="120000"/>
              <a:buFont typeface="Calibri" panose="020F0502020204030204" pitchFamily="34" charset="0"/>
              <a:buChar char="‐"/>
              <a:defRPr sz="2000">
                <a:solidFill>
                  <a:schemeClr val="tx2"/>
                </a:solidFill>
              </a:defRPr>
            </a:lvl2pPr>
            <a:lvl3pPr marL="777240" indent="-228600">
              <a:buFont typeface="Arial" panose="020B0604020202020204" pitchFamily="34" charset="0"/>
              <a:buChar char="•"/>
              <a:defRPr sz="1800">
                <a:solidFill>
                  <a:schemeClr val="tx2"/>
                </a:solidFill>
              </a:defRPr>
            </a:lvl3pPr>
            <a:lvl4pPr marL="1005840">
              <a:buClr>
                <a:schemeClr val="accent1"/>
              </a:buClr>
              <a:buSzPct val="90000"/>
              <a:defRPr sz="16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itle 8"/>
          <p:cNvSpPr>
            <a:spLocks noGrp="1"/>
          </p:cNvSpPr>
          <p:nvPr>
            <p:ph type="title"/>
          </p:nvPr>
        </p:nvSpPr>
        <p:spPr/>
        <p:txBody>
          <a:bodyPr/>
          <a:lstStyle/>
          <a:p>
            <a:r>
              <a:rPr lang="en-US"/>
              <a:t>Click to edit Master title style</a:t>
            </a:r>
            <a:endParaRPr lang="en-US" dirty="0"/>
          </a:p>
        </p:txBody>
      </p:sp>
      <p:sp>
        <p:nvSpPr>
          <p:cNvPr id="10" name="Text Placeholder 2"/>
          <p:cNvSpPr>
            <a:spLocks noGrp="1"/>
          </p:cNvSpPr>
          <p:nvPr>
            <p:ph type="body" idx="10"/>
          </p:nvPr>
        </p:nvSpPr>
        <p:spPr>
          <a:xfrm>
            <a:off x="558800" y="1244130"/>
            <a:ext cx="8483600" cy="639762"/>
          </a:xfrm>
          <a:prstGeom prst="rect">
            <a:avLst/>
          </a:prstGeom>
        </p:spPr>
        <p:txBody>
          <a:bodyPr anchor="ct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31C790AD-FA6F-AC4B-8DD5-8F16113E1AE2}" type="slidenum">
              <a:rPr lang="en-US" smtClean="0"/>
              <a:pPr/>
              <a:t>‹#›</a:t>
            </a:fld>
            <a:endParaRPr lang="en-US"/>
          </a:p>
        </p:txBody>
      </p:sp>
    </p:spTree>
    <p:extLst>
      <p:ext uri="{BB962C8B-B14F-4D97-AF65-F5344CB8AC3E}">
        <p14:creationId xmlns:p14="http://schemas.microsoft.com/office/powerpoint/2010/main" val="786816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09600" y="1524000"/>
            <a:ext cx="5386917" cy="4495801"/>
          </a:xfrm>
          <a:prstGeom prst="rect">
            <a:avLst/>
          </a:prstGeom>
        </p:spPr>
        <p:txBody>
          <a:bodyPr/>
          <a:lstStyle>
            <a:lvl1pPr marL="320040" indent="-320040">
              <a:buClr>
                <a:srgbClr val="D70D17"/>
              </a:buClr>
              <a:defRPr sz="2000">
                <a:solidFill>
                  <a:schemeClr val="tx2"/>
                </a:solidFill>
              </a:defRPr>
            </a:lvl1pPr>
            <a:lvl2pPr marL="548640" indent="-228600">
              <a:buClr>
                <a:srgbClr val="D70D17"/>
              </a:buClr>
              <a:buSzPct val="120000"/>
              <a:buFont typeface="Calibri" panose="020F0502020204030204" pitchFamily="34" charset="0"/>
              <a:buChar char="-"/>
              <a:defRPr sz="1800">
                <a:solidFill>
                  <a:schemeClr val="tx2"/>
                </a:solidFill>
              </a:defRPr>
            </a:lvl2pPr>
            <a:lvl3pPr marL="777240" indent="-228600">
              <a:buClr>
                <a:srgbClr val="D70D17"/>
              </a:buClr>
              <a:buFont typeface="Arial" panose="020B0604020202020204" pitchFamily="34" charset="0"/>
              <a:buChar char="•"/>
              <a:defRPr sz="1600">
                <a:solidFill>
                  <a:schemeClr val="tx2"/>
                </a:solidFill>
              </a:defRPr>
            </a:lvl3pPr>
            <a:lvl4pPr marL="1005840">
              <a:buClr>
                <a:srgbClr val="D70D17"/>
              </a:buClr>
              <a:buSzPct val="90000"/>
              <a:defRPr sz="1400">
                <a:solidFill>
                  <a:schemeClr val="tx2"/>
                </a:solidFill>
              </a:defRPr>
            </a:lvl4pPr>
            <a:lvl5pPr marL="1828800" indent="0">
              <a:buClr>
                <a:srgbClr val="D70D17"/>
              </a:buClr>
              <a:buNone/>
              <a:defRPr sz="1200">
                <a:solidFill>
                  <a:schemeClr val="tx2"/>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4"/>
          </p:nvPr>
        </p:nvSpPr>
        <p:spPr>
          <a:xfrm>
            <a:off x="6193368" y="1524000"/>
            <a:ext cx="5389033" cy="4495801"/>
          </a:xfrm>
          <a:prstGeom prst="rect">
            <a:avLst/>
          </a:prstGeom>
        </p:spPr>
        <p:txBody>
          <a:bodyPr/>
          <a:lstStyle>
            <a:lvl1pPr marL="320040" indent="-320040">
              <a:buClr>
                <a:srgbClr val="D70D17"/>
              </a:buClr>
              <a:defRPr sz="2000">
                <a:solidFill>
                  <a:schemeClr val="tx2"/>
                </a:solidFill>
              </a:defRPr>
            </a:lvl1pPr>
            <a:lvl2pPr marL="548640" indent="-228600">
              <a:buClr>
                <a:srgbClr val="D70D17"/>
              </a:buClr>
              <a:buSzPct val="120000"/>
              <a:buFont typeface="Calibri" panose="020F0502020204030204" pitchFamily="34" charset="0"/>
              <a:buChar char="-"/>
              <a:defRPr sz="1800">
                <a:solidFill>
                  <a:schemeClr val="tx2"/>
                </a:solidFill>
              </a:defRPr>
            </a:lvl2pPr>
            <a:lvl3pPr marL="777240" indent="-228600">
              <a:buClr>
                <a:srgbClr val="D70D17"/>
              </a:buClr>
              <a:buFont typeface="Arial" panose="020B0604020202020204" pitchFamily="34" charset="0"/>
              <a:buChar char="•"/>
              <a:defRPr sz="1600">
                <a:solidFill>
                  <a:schemeClr val="tx2"/>
                </a:solidFill>
              </a:defRPr>
            </a:lvl3pPr>
            <a:lvl4pPr marL="1005840">
              <a:buClr>
                <a:srgbClr val="D70D17"/>
              </a:buClr>
              <a:defRPr sz="1400">
                <a:solidFill>
                  <a:schemeClr val="tx2"/>
                </a:solidFill>
              </a:defRPr>
            </a:lvl4pPr>
            <a:lvl5pPr>
              <a:buClr>
                <a:srgbClr val="D70D17"/>
              </a:buClr>
              <a:defRPr sz="1600">
                <a:solidFill>
                  <a:schemeClr val="tx2"/>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itle 8"/>
          <p:cNvSpPr>
            <a:spLocks noGrp="1"/>
          </p:cNvSpPr>
          <p:nvPr>
            <p:ph type="title"/>
          </p:nvPr>
        </p:nvSpPr>
        <p:spPr/>
        <p:txBody>
          <a:bodyPr/>
          <a:lstStyle/>
          <a:p>
            <a:r>
              <a:rPr lang="en-US"/>
              <a:t>Click to edit Master title style</a:t>
            </a:r>
          </a:p>
        </p:txBody>
      </p:sp>
      <p:sp>
        <p:nvSpPr>
          <p:cNvPr id="8" name="Slide Number Placeholder 7"/>
          <p:cNvSpPr>
            <a:spLocks noGrp="1"/>
          </p:cNvSpPr>
          <p:nvPr>
            <p:ph type="sldNum" sz="quarter" idx="11"/>
          </p:nvPr>
        </p:nvSpPr>
        <p:spPr/>
        <p:txBody>
          <a:bodyPr/>
          <a:lstStyle/>
          <a:p>
            <a:fld id="{31C790AD-FA6F-AC4B-8DD5-8F16113E1AE2}" type="slidenum">
              <a:rPr lang="en-US" smtClean="0"/>
              <a:pPr/>
              <a:t>‹#›</a:t>
            </a:fld>
            <a:endParaRPr lang="en-US"/>
          </a:p>
        </p:txBody>
      </p:sp>
    </p:spTree>
    <p:extLst>
      <p:ext uri="{BB962C8B-B14F-4D97-AF65-F5344CB8AC3E}">
        <p14:creationId xmlns:p14="http://schemas.microsoft.com/office/powerpoint/2010/main" val="3708534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with Header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233250"/>
            <a:ext cx="5386917" cy="703738"/>
          </a:xfrm>
          <a:prstGeom prst="rect">
            <a:avLst/>
          </a:prstGeom>
        </p:spPr>
        <p:txBody>
          <a:bodyPr anchor="ctr"/>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844925"/>
          </a:xfrm>
          <a:prstGeom prst="rect">
            <a:avLst/>
          </a:prstGeom>
        </p:spPr>
        <p:txBody>
          <a:bodyPr/>
          <a:lstStyle>
            <a:lvl1pPr marL="320040" indent="-320040">
              <a:buClr>
                <a:srgbClr val="D70D17"/>
              </a:buClr>
              <a:defRPr sz="2000">
                <a:solidFill>
                  <a:schemeClr val="tx2"/>
                </a:solidFill>
              </a:defRPr>
            </a:lvl1pPr>
            <a:lvl2pPr marL="548640" indent="-228600">
              <a:buClr>
                <a:srgbClr val="D70D17"/>
              </a:buClr>
              <a:buSzPct val="120000"/>
              <a:buFont typeface="Calibri" panose="020F0502020204030204" pitchFamily="34" charset="0"/>
              <a:buChar char="-"/>
              <a:defRPr sz="1800">
                <a:solidFill>
                  <a:schemeClr val="tx2"/>
                </a:solidFill>
              </a:defRPr>
            </a:lvl2pPr>
            <a:lvl3pPr marL="777240" indent="-228600">
              <a:buClr>
                <a:srgbClr val="D70D17"/>
              </a:buClr>
              <a:buFont typeface="Arial" panose="020B0604020202020204" pitchFamily="34" charset="0"/>
              <a:buChar char="•"/>
              <a:defRPr sz="1600">
                <a:solidFill>
                  <a:schemeClr val="tx2"/>
                </a:solidFill>
              </a:defRPr>
            </a:lvl3pPr>
            <a:lvl4pPr marL="1005840">
              <a:buClr>
                <a:srgbClr val="D70D17"/>
              </a:buClr>
              <a:buSzPct val="90000"/>
              <a:defRPr sz="1400">
                <a:solidFill>
                  <a:schemeClr val="tx2"/>
                </a:solidFill>
              </a:defRPr>
            </a:lvl4pPr>
            <a:lvl5pPr marL="1828800" indent="0">
              <a:buClr>
                <a:srgbClr val="D70D17"/>
              </a:buClr>
              <a:buNone/>
              <a:defRPr sz="1200">
                <a:solidFill>
                  <a:schemeClr val="tx2"/>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ext Placeholder 4"/>
          <p:cNvSpPr>
            <a:spLocks noGrp="1"/>
          </p:cNvSpPr>
          <p:nvPr>
            <p:ph type="body" sz="quarter" idx="3"/>
          </p:nvPr>
        </p:nvSpPr>
        <p:spPr>
          <a:xfrm>
            <a:off x="6193368" y="1233250"/>
            <a:ext cx="5389033" cy="703738"/>
          </a:xfrm>
          <a:prstGeom prst="rect">
            <a:avLst/>
          </a:prstGeom>
        </p:spPr>
        <p:txBody>
          <a:bodyPr anchor="ctr"/>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844925"/>
          </a:xfrm>
          <a:prstGeom prst="rect">
            <a:avLst/>
          </a:prstGeom>
        </p:spPr>
        <p:txBody>
          <a:bodyPr/>
          <a:lstStyle>
            <a:lvl1pPr marL="320040" indent="-320040">
              <a:buClr>
                <a:srgbClr val="D70D17"/>
              </a:buClr>
              <a:defRPr sz="2000">
                <a:solidFill>
                  <a:schemeClr val="tx2"/>
                </a:solidFill>
              </a:defRPr>
            </a:lvl1pPr>
            <a:lvl2pPr marL="548640" indent="-228600">
              <a:buClr>
                <a:srgbClr val="D70D17"/>
              </a:buClr>
              <a:buSzPct val="120000"/>
              <a:buFont typeface="Calibri" panose="020F0502020204030204" pitchFamily="34" charset="0"/>
              <a:buChar char="-"/>
              <a:defRPr sz="1800">
                <a:solidFill>
                  <a:schemeClr val="tx2"/>
                </a:solidFill>
              </a:defRPr>
            </a:lvl2pPr>
            <a:lvl3pPr marL="777240" indent="-228600">
              <a:buClr>
                <a:srgbClr val="D70D17"/>
              </a:buClr>
              <a:buFont typeface="Arial" panose="020B0604020202020204" pitchFamily="34" charset="0"/>
              <a:buChar char="•"/>
              <a:defRPr sz="1600">
                <a:solidFill>
                  <a:schemeClr val="tx2"/>
                </a:solidFill>
              </a:defRPr>
            </a:lvl3pPr>
            <a:lvl4pPr marL="1005840">
              <a:buClr>
                <a:srgbClr val="D70D17"/>
              </a:buClr>
              <a:defRPr sz="1400">
                <a:solidFill>
                  <a:schemeClr val="tx2"/>
                </a:solidFill>
              </a:defRPr>
            </a:lvl4pPr>
            <a:lvl5pPr>
              <a:buClr>
                <a:srgbClr val="D70D17"/>
              </a:buClr>
              <a:defRPr sz="1600">
                <a:solidFill>
                  <a:schemeClr val="tx2"/>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itle 8"/>
          <p:cNvSpPr>
            <a:spLocks noGrp="1"/>
          </p:cNvSpPr>
          <p:nvPr>
            <p:ph type="title"/>
          </p:nvPr>
        </p:nvSpPr>
        <p:spPr/>
        <p:txBody>
          <a:bodyPr/>
          <a:lstStyle/>
          <a:p>
            <a:r>
              <a:rPr lang="en-US"/>
              <a:t>Click to edit Master title style</a:t>
            </a:r>
          </a:p>
        </p:txBody>
      </p:sp>
      <p:sp>
        <p:nvSpPr>
          <p:cNvPr id="8" name="Slide Number Placeholder 7"/>
          <p:cNvSpPr>
            <a:spLocks noGrp="1"/>
          </p:cNvSpPr>
          <p:nvPr>
            <p:ph type="sldNum" sz="quarter" idx="11"/>
          </p:nvPr>
        </p:nvSpPr>
        <p:spPr/>
        <p:txBody>
          <a:bodyPr/>
          <a:lstStyle/>
          <a:p>
            <a:fld id="{31C790AD-FA6F-AC4B-8DD5-8F16113E1AE2}" type="slidenum">
              <a:rPr lang="en-US" smtClean="0"/>
              <a:pPr/>
              <a:t>‹#›</a:t>
            </a:fld>
            <a:endParaRPr lang="en-US"/>
          </a:p>
        </p:txBody>
      </p:sp>
    </p:spTree>
    <p:extLst>
      <p:ext uri="{BB962C8B-B14F-4D97-AF65-F5344CB8AC3E}">
        <p14:creationId xmlns:p14="http://schemas.microsoft.com/office/powerpoint/2010/main" val="3964140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1"/>
          </p:nvPr>
        </p:nvSpPr>
        <p:spPr/>
        <p:txBody>
          <a:bodyPr/>
          <a:lstStyle/>
          <a:p>
            <a:fld id="{31C790AD-FA6F-AC4B-8DD5-8F16113E1AE2}" type="slidenum">
              <a:rPr lang="en-US" smtClean="0"/>
              <a:pPr/>
              <a:t>‹#›</a:t>
            </a:fld>
            <a:endParaRPr lang="en-US"/>
          </a:p>
        </p:txBody>
      </p:sp>
    </p:spTree>
    <p:extLst>
      <p:ext uri="{BB962C8B-B14F-4D97-AF65-F5344CB8AC3E}">
        <p14:creationId xmlns:p14="http://schemas.microsoft.com/office/powerpoint/2010/main" val="2511328205"/>
      </p:ext>
    </p:extLst>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389717" y="1066800"/>
            <a:ext cx="7315200" cy="3938587"/>
          </a:xfrm>
          <a:prstGeom prst="rect">
            <a:avLst/>
          </a:prstGeom>
        </p:spPr>
        <p:txBody>
          <a:bodyPr/>
          <a:lstStyle>
            <a:lvl1pPr marL="0" indent="0">
              <a:buNone/>
              <a:defRPr sz="32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562600"/>
            <a:ext cx="7315200" cy="609600"/>
          </a:xfrm>
          <a:prstGeom prst="rect">
            <a:avLst/>
          </a:prstGeom>
        </p:spPr>
        <p:txBody>
          <a:bodyPr/>
          <a:lstStyle>
            <a:lvl1pPr marL="0" indent="0" algn="ctr">
              <a:buNone/>
              <a:defRPr sz="20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Title 7"/>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1"/>
          </p:nvPr>
        </p:nvSpPr>
        <p:spPr/>
        <p:txBody>
          <a:bodyPr/>
          <a:lstStyle/>
          <a:p>
            <a:fld id="{31C790AD-FA6F-AC4B-8DD5-8F16113E1AE2}" type="slidenum">
              <a:rPr lang="en-US" smtClean="0"/>
              <a:pPr/>
              <a:t>‹#›</a:t>
            </a:fld>
            <a:endParaRPr lang="en-US"/>
          </a:p>
        </p:txBody>
      </p:sp>
    </p:spTree>
    <p:extLst>
      <p:ext uri="{BB962C8B-B14F-4D97-AF65-F5344CB8AC3E}">
        <p14:creationId xmlns:p14="http://schemas.microsoft.com/office/powerpoint/2010/main" val="645488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09A5CA78-9790-4CBA-B0C6-9D46C09A4BF6}"/>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l="-40" t="4646" r="40" b="33855"/>
          <a:stretch/>
        </p:blipFill>
        <p:spPr>
          <a:xfrm>
            <a:off x="-4829" y="3108992"/>
            <a:ext cx="12192000" cy="3749008"/>
          </a:xfrm>
          <a:prstGeom prst="rect">
            <a:avLst/>
          </a:prstGeom>
        </p:spPr>
      </p:pic>
      <p:pic>
        <p:nvPicPr>
          <p:cNvPr id="21" name="Graphic 20">
            <a:extLst>
              <a:ext uri="{FF2B5EF4-FFF2-40B4-BE49-F238E27FC236}">
                <a16:creationId xmlns:a16="http://schemas.microsoft.com/office/drawing/2014/main" id="{7BFF61F5-3CCE-4646-B503-A631792BC8BE}"/>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9659" y="2932707"/>
            <a:ext cx="12201659" cy="1847448"/>
          </a:xfrm>
          <a:prstGeom prst="rect">
            <a:avLst/>
          </a:prstGeom>
        </p:spPr>
      </p:pic>
      <p:sp>
        <p:nvSpPr>
          <p:cNvPr id="7" name="Snip Single Corner Rectangle 9"/>
          <p:cNvSpPr/>
          <p:nvPr/>
        </p:nvSpPr>
        <p:spPr>
          <a:xfrm>
            <a:off x="-23027" y="1580590"/>
            <a:ext cx="12215027" cy="1617044"/>
          </a:xfrm>
          <a:prstGeom prst="rect">
            <a:avLst/>
          </a:prstGeom>
          <a:solidFill>
            <a:srgbClr val="02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2" name="TextBox 21">
            <a:extLst>
              <a:ext uri="{FF2B5EF4-FFF2-40B4-BE49-F238E27FC236}">
                <a16:creationId xmlns:a16="http://schemas.microsoft.com/office/drawing/2014/main" id="{74974F4B-A3C4-4903-8B0C-C726394A59CC}"/>
              </a:ext>
            </a:extLst>
          </p:cNvPr>
          <p:cNvSpPr txBox="1"/>
          <p:nvPr/>
        </p:nvSpPr>
        <p:spPr>
          <a:xfrm>
            <a:off x="10447491" y="2194324"/>
            <a:ext cx="2711356" cy="1477328"/>
          </a:xfrm>
          <a:prstGeom prst="rect">
            <a:avLst/>
          </a:prstGeom>
          <a:noFill/>
        </p:spPr>
        <p:txBody>
          <a:bodyPr wrap="square" rtlCol="0">
            <a:spAutoFit/>
          </a:bodyPr>
          <a:lstStyle/>
          <a:p>
            <a:r>
              <a:rPr lang="en-US" sz="9000" b="1">
                <a:solidFill>
                  <a:srgbClr val="EAAA00">
                    <a:alpha val="70000"/>
                  </a:srgbClr>
                </a:solidFill>
                <a:latin typeface="Arial" panose="020B0604020202020204" pitchFamily="34" charset="0"/>
                <a:cs typeface="Arial" panose="020B0604020202020204" pitchFamily="34" charset="0"/>
              </a:rPr>
              <a:t>+</a:t>
            </a:r>
          </a:p>
        </p:txBody>
      </p:sp>
      <p:pic>
        <p:nvPicPr>
          <p:cNvPr id="2" name="Picture 1"/>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6705599" y="68831"/>
            <a:ext cx="5097571" cy="1420371"/>
          </a:xfrm>
          <a:prstGeom prst="rect">
            <a:avLst/>
          </a:prstGeom>
        </p:spPr>
      </p:pic>
    </p:spTree>
    <p:extLst>
      <p:ext uri="{BB962C8B-B14F-4D97-AF65-F5344CB8AC3E}">
        <p14:creationId xmlns:p14="http://schemas.microsoft.com/office/powerpoint/2010/main" val="724442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Daymark.RedBackground.1&quot;Strip.v.2.eps"/>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8877"/>
            <a:ext cx="12192000" cy="927100"/>
          </a:xfrm>
          <a:prstGeom prst="rect">
            <a:avLst/>
          </a:prstGeom>
        </p:spPr>
      </p:pic>
      <p:sp>
        <p:nvSpPr>
          <p:cNvPr id="10" name="Rectangle 6"/>
          <p:cNvSpPr>
            <a:spLocks noGrp="1" noChangeArrowheads="1"/>
          </p:cNvSpPr>
          <p:nvPr>
            <p:ph type="title"/>
          </p:nvPr>
        </p:nvSpPr>
        <p:spPr bwMode="auto">
          <a:xfrm>
            <a:off x="558800" y="152401"/>
            <a:ext cx="11074400" cy="7658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3" name="Slide Number Placeholder 2"/>
          <p:cNvSpPr>
            <a:spLocks noGrp="1"/>
          </p:cNvSpPr>
          <p:nvPr>
            <p:ph type="sldNum" sz="quarter" idx="4"/>
          </p:nvPr>
        </p:nvSpPr>
        <p:spPr>
          <a:xfrm>
            <a:off x="304800" y="6296225"/>
            <a:ext cx="711200" cy="349250"/>
          </a:xfrm>
          <a:prstGeom prst="rect">
            <a:avLst/>
          </a:prstGeom>
        </p:spPr>
        <p:txBody>
          <a:bodyPr vert="horz" lIns="91440" tIns="45720" rIns="91440" bIns="45720" rtlCol="0" anchor="ctr"/>
          <a:lstStyle>
            <a:lvl1pPr algn="ctr">
              <a:defRPr sz="1100" b="0">
                <a:solidFill>
                  <a:schemeClr val="tx2"/>
                </a:solidFill>
                <a:latin typeface="+mn-lt"/>
              </a:defRPr>
            </a:lvl1pPr>
          </a:lstStyle>
          <a:p>
            <a:fld id="{31C790AD-FA6F-AC4B-8DD5-8F16113E1AE2}" type="slidenum">
              <a:rPr lang="en-US" smtClean="0"/>
              <a:pPr/>
              <a:t>‹#›</a:t>
            </a:fld>
            <a:endParaRPr lang="en-US"/>
          </a:p>
        </p:txBody>
      </p:sp>
      <p:pic>
        <p:nvPicPr>
          <p:cNvPr id="8" name="Picture 7" descr="Daymark.RedBackground.1&quot;Strip.v.2.eps"/>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8877"/>
            <a:ext cx="12192000" cy="927100"/>
          </a:xfrm>
          <a:prstGeom prst="rect">
            <a:avLst/>
          </a:prstGeom>
        </p:spPr>
      </p:pic>
      <p:pic>
        <p:nvPicPr>
          <p:cNvPr id="12" name="Picture 11" descr="Daymark.RedBackground.1&quot;Strip.v.2.eps"/>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8877"/>
            <a:ext cx="12192000" cy="927100"/>
          </a:xfrm>
          <a:prstGeom prst="rect">
            <a:avLst/>
          </a:prstGeom>
        </p:spPr>
      </p:pic>
      <p:sp>
        <p:nvSpPr>
          <p:cNvPr id="11" name="TextBox 10">
            <a:extLst>
              <a:ext uri="{FF2B5EF4-FFF2-40B4-BE49-F238E27FC236}">
                <a16:creationId xmlns:a16="http://schemas.microsoft.com/office/drawing/2014/main" id="{BD0E8706-2000-4EFA-8DE7-8A4AD92E09BE}"/>
              </a:ext>
            </a:extLst>
          </p:cNvPr>
          <p:cNvSpPr txBox="1"/>
          <p:nvPr userDrawn="1"/>
        </p:nvSpPr>
        <p:spPr bwMode="auto">
          <a:xfrm>
            <a:off x="1209893" y="6369861"/>
            <a:ext cx="2377574" cy="23115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none" lIns="91440" tIns="45720" rIns="91440" bIns="45720" numCol="1" rtlCol="0" anchor="ctr" anchorCtr="0" compatLnSpc="1">
            <a:prstTxWarp prst="textNoShape">
              <a:avLst/>
            </a:prstTxWarp>
            <a:spAutoFit/>
          </a:bodyPr>
          <a:lstStyle/>
          <a:p>
            <a:pPr algn="l">
              <a:lnSpc>
                <a:spcPct val="80000"/>
              </a:lnSpc>
              <a:spcAft>
                <a:spcPts val="400"/>
              </a:spcAft>
            </a:pPr>
            <a:r>
              <a:rPr lang="en-US" sz="1100" b="0" dirty="0">
                <a:solidFill>
                  <a:srgbClr val="595959"/>
                </a:solidFill>
                <a:latin typeface="+mn-lt"/>
                <a:cs typeface="Calibri"/>
              </a:rPr>
              <a:t>© 2022 Daymark Energy Advisors, Inc.</a:t>
            </a:r>
          </a:p>
        </p:txBody>
      </p:sp>
      <p:pic>
        <p:nvPicPr>
          <p:cNvPr id="17" name="Picture 16">
            <a:extLst>
              <a:ext uri="{FF2B5EF4-FFF2-40B4-BE49-F238E27FC236}">
                <a16:creationId xmlns:a16="http://schemas.microsoft.com/office/drawing/2014/main" id="{E6B0F39E-E5E5-457E-8B43-F473E5970B76}"/>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0217887" y="6172200"/>
            <a:ext cx="1669313" cy="457200"/>
          </a:xfrm>
          <a:prstGeom prst="rect">
            <a:avLst/>
          </a:prstGeom>
        </p:spPr>
      </p:pic>
    </p:spTree>
    <p:extLst>
      <p:ext uri="{BB962C8B-B14F-4D97-AF65-F5344CB8AC3E}">
        <p14:creationId xmlns:p14="http://schemas.microsoft.com/office/powerpoint/2010/main" val="159698113"/>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14" r:id="rId3"/>
    <p:sldLayoutId id="2147483813" r:id="rId4"/>
    <p:sldLayoutId id="2147483821" r:id="rId5"/>
    <p:sldLayoutId id="2147483815" r:id="rId6"/>
    <p:sldLayoutId id="2147483816" r:id="rId7"/>
    <p:sldLayoutId id="2147483818" r:id="rId8"/>
  </p:sldLayoutIdLst>
  <p:hf hdr="0" ftr="0"/>
  <p:txStyles>
    <p:titleStyle>
      <a:lvl1pPr algn="l" rtl="0" eaLnBrk="1" fontAlgn="base" hangingPunct="1">
        <a:spcBef>
          <a:spcPct val="0"/>
        </a:spcBef>
        <a:spcAft>
          <a:spcPct val="0"/>
        </a:spcAft>
        <a:defRPr sz="2800" b="1" i="0">
          <a:solidFill>
            <a:schemeClr val="bg1"/>
          </a:solidFill>
          <a:latin typeface="Calibri"/>
          <a:ea typeface="+mj-ea"/>
          <a:cs typeface="Calibri"/>
        </a:defRPr>
      </a:lvl1pPr>
      <a:lvl2pPr algn="l" rtl="0" eaLnBrk="1" fontAlgn="base" hangingPunct="1">
        <a:spcBef>
          <a:spcPct val="0"/>
        </a:spcBef>
        <a:spcAft>
          <a:spcPct val="0"/>
        </a:spcAft>
        <a:defRPr sz="2400" b="1">
          <a:solidFill>
            <a:srgbClr val="FF7E27"/>
          </a:solidFill>
          <a:latin typeface="Arial" charset="0"/>
          <a:ea typeface="ＭＳ Ｐゴシック" charset="0"/>
          <a:cs typeface="ＭＳ Ｐゴシック" charset="0"/>
        </a:defRPr>
      </a:lvl2pPr>
      <a:lvl3pPr algn="l" rtl="0" eaLnBrk="1" fontAlgn="base" hangingPunct="1">
        <a:spcBef>
          <a:spcPct val="0"/>
        </a:spcBef>
        <a:spcAft>
          <a:spcPct val="0"/>
        </a:spcAft>
        <a:defRPr sz="2400" b="1">
          <a:solidFill>
            <a:srgbClr val="FF7E27"/>
          </a:solidFill>
          <a:latin typeface="Arial" charset="0"/>
          <a:ea typeface="ＭＳ Ｐゴシック" charset="0"/>
          <a:cs typeface="ＭＳ Ｐゴシック" charset="0"/>
        </a:defRPr>
      </a:lvl3pPr>
      <a:lvl4pPr algn="l" rtl="0" eaLnBrk="1" fontAlgn="base" hangingPunct="1">
        <a:spcBef>
          <a:spcPct val="0"/>
        </a:spcBef>
        <a:spcAft>
          <a:spcPct val="0"/>
        </a:spcAft>
        <a:defRPr sz="2400" b="1">
          <a:solidFill>
            <a:srgbClr val="FF7E27"/>
          </a:solidFill>
          <a:latin typeface="Arial" charset="0"/>
          <a:ea typeface="ＭＳ Ｐゴシック" charset="0"/>
          <a:cs typeface="ＭＳ Ｐゴシック" charset="0"/>
        </a:defRPr>
      </a:lvl4pPr>
      <a:lvl5pPr algn="l" rtl="0" eaLnBrk="1" fontAlgn="base" hangingPunct="1">
        <a:spcBef>
          <a:spcPct val="0"/>
        </a:spcBef>
        <a:spcAft>
          <a:spcPct val="0"/>
        </a:spcAft>
        <a:defRPr sz="2400" b="1">
          <a:solidFill>
            <a:srgbClr val="FF7E27"/>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400" b="1">
          <a:solidFill>
            <a:srgbClr val="FF7E27"/>
          </a:solidFill>
          <a:latin typeface="Arial" charset="0"/>
          <a:ea typeface="ＭＳ Ｐゴシック" charset="0"/>
          <a:cs typeface="ＭＳ Ｐゴシック" charset="0"/>
        </a:defRPr>
      </a:lvl6pPr>
      <a:lvl7pPr marL="914400" algn="l" rtl="0" eaLnBrk="1" fontAlgn="base" hangingPunct="1">
        <a:spcBef>
          <a:spcPct val="0"/>
        </a:spcBef>
        <a:spcAft>
          <a:spcPct val="0"/>
        </a:spcAft>
        <a:defRPr sz="2400" b="1">
          <a:solidFill>
            <a:srgbClr val="FF7E27"/>
          </a:solidFill>
          <a:latin typeface="Arial" charset="0"/>
          <a:ea typeface="ＭＳ Ｐゴシック" charset="0"/>
          <a:cs typeface="ＭＳ Ｐゴシック" charset="0"/>
        </a:defRPr>
      </a:lvl7pPr>
      <a:lvl8pPr marL="1371600" algn="l" rtl="0" eaLnBrk="1" fontAlgn="base" hangingPunct="1">
        <a:spcBef>
          <a:spcPct val="0"/>
        </a:spcBef>
        <a:spcAft>
          <a:spcPct val="0"/>
        </a:spcAft>
        <a:defRPr sz="2400" b="1">
          <a:solidFill>
            <a:srgbClr val="FF7E27"/>
          </a:solidFill>
          <a:latin typeface="Arial" charset="0"/>
          <a:ea typeface="ＭＳ Ｐゴシック" charset="0"/>
          <a:cs typeface="ＭＳ Ｐゴシック" charset="0"/>
        </a:defRPr>
      </a:lvl8pPr>
      <a:lvl9pPr marL="1828800" algn="l" rtl="0" eaLnBrk="1" fontAlgn="base" hangingPunct="1">
        <a:spcBef>
          <a:spcPct val="0"/>
        </a:spcBef>
        <a:spcAft>
          <a:spcPct val="0"/>
        </a:spcAft>
        <a:defRPr sz="2400" b="1">
          <a:solidFill>
            <a:srgbClr val="FF7E27"/>
          </a:solidFill>
          <a:latin typeface="Arial"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lr>
          <a:srgbClr val="D70D17"/>
        </a:buClr>
        <a:buSzPct val="110000"/>
        <a:buFont typeface="Wingdings" charset="0"/>
        <a:buChar char="§"/>
        <a:defRPr sz="1600" b="0" i="0">
          <a:solidFill>
            <a:schemeClr val="tx2"/>
          </a:solidFill>
          <a:latin typeface="Calibri"/>
          <a:ea typeface="+mn-ea"/>
          <a:cs typeface="Calibri"/>
        </a:defRPr>
      </a:lvl1pPr>
      <a:lvl2pPr marL="742950" indent="-285750" algn="l" rtl="0" eaLnBrk="1" fontAlgn="base" hangingPunct="1">
        <a:spcBef>
          <a:spcPct val="20000"/>
        </a:spcBef>
        <a:spcAft>
          <a:spcPct val="0"/>
        </a:spcAft>
        <a:buClr>
          <a:srgbClr val="D70D17"/>
        </a:buClr>
        <a:buSzPct val="110000"/>
        <a:buFont typeface="Wingdings" charset="0"/>
        <a:buChar char="§"/>
        <a:defRPr sz="1400" b="0" i="0">
          <a:solidFill>
            <a:schemeClr val="tx2"/>
          </a:solidFill>
          <a:latin typeface="Calibri"/>
          <a:ea typeface="+mn-ea"/>
          <a:cs typeface="Calibri"/>
        </a:defRPr>
      </a:lvl2pPr>
      <a:lvl3pPr marL="1143000" indent="-228600" algn="l" rtl="0" eaLnBrk="1" fontAlgn="base" hangingPunct="1">
        <a:spcBef>
          <a:spcPct val="20000"/>
        </a:spcBef>
        <a:spcAft>
          <a:spcPct val="0"/>
        </a:spcAft>
        <a:buClr>
          <a:srgbClr val="D70D17"/>
        </a:buClr>
        <a:buSzPct val="110000"/>
        <a:buFont typeface="Wingdings" charset="0"/>
        <a:buChar char="§"/>
        <a:defRPr sz="1200" b="0" i="0">
          <a:solidFill>
            <a:schemeClr val="tx2"/>
          </a:solidFill>
          <a:latin typeface="Calibri"/>
          <a:ea typeface="+mn-ea"/>
          <a:cs typeface="Calibri"/>
        </a:defRPr>
      </a:lvl3pPr>
      <a:lvl4pPr marL="16002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4pPr>
      <a:lvl5pPr marL="20574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5pPr>
      <a:lvl6pPr marL="25146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6pPr>
      <a:lvl7pPr marL="29718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7pPr>
      <a:lvl8pPr marL="34290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8pPr>
      <a:lvl9pPr marL="38862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92" userDrawn="1">
          <p15:clr>
            <a:srgbClr val="F26B43"/>
          </p15:clr>
        </p15:guide>
        <p15:guide id="2" pos="748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8610600" y="6356358"/>
            <a:ext cx="2743200" cy="365125"/>
          </a:xfrm>
          <a:prstGeom prst="rect">
            <a:avLst/>
          </a:prstGeom>
        </p:spPr>
        <p:txBody>
          <a:bodyPr/>
          <a:lstStyle>
            <a:lvl1pPr algn="r">
              <a:defRPr>
                <a:solidFill>
                  <a:schemeClr val="tx1">
                    <a:lumMod val="65000"/>
                    <a:lumOff val="35000"/>
                  </a:schemeClr>
                </a:solidFill>
              </a:defRPr>
            </a:lvl1pPr>
          </a:lstStyle>
          <a:p>
            <a:fld id="{F8ED121B-78EE-4450-B27A-F0EF0E10A12A}" type="slidenum">
              <a:rPr lang="en-US" smtClean="0"/>
              <a:pPr/>
              <a:t>‹#›</a:t>
            </a:fld>
            <a:endParaRPr lang="en-US"/>
          </a:p>
        </p:txBody>
      </p:sp>
    </p:spTree>
    <p:extLst>
      <p:ext uri="{BB962C8B-B14F-4D97-AF65-F5344CB8AC3E}">
        <p14:creationId xmlns:p14="http://schemas.microsoft.com/office/powerpoint/2010/main" val="2498786587"/>
      </p:ext>
    </p:extLst>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mailto:cgilbert@daymarkea.com"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hyperlink" Target="mailto:email@Daymarkea.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publicaccess.bpu.state.nj.us/CaseSummary.aspx?case_id=2110814" TargetMode="External"/><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hyperlink" Target="https://nj.gov/bpu/pdf/publicnotice/Updated%20-%20Solar%20Siting%20Stakeholder%20Meeting%20Notice%20Approved%20with%20Straw%2020220419.pdf"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hyperlink" Target="https://www.nj.gov/bpu/newsroom/public/" TargetMode="External"/><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23263" y="1668087"/>
            <a:ext cx="10140139" cy="144655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charset="0"/>
                <a:ea typeface="ＭＳ Ｐゴシック" charset="0"/>
                <a:cs typeface="+mn-cs"/>
              </a:rPr>
              <a:t>Competitive Solar Incentive (CSI) Program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charset="0"/>
                <a:ea typeface="ＭＳ Ｐゴシック" charset="0"/>
                <a:cs typeface="+mn-cs"/>
              </a:rPr>
              <a:t>Stakeholder Meeting </a:t>
            </a:r>
            <a:r>
              <a:rPr kumimoji="0" lang="en-US" sz="4400" b="0" i="0" u="none" strike="noStrike" kern="1200" cap="none" spc="0" normalizeH="0" baseline="0" noProof="0" dirty="0" smtClean="0">
                <a:ln>
                  <a:noFill/>
                </a:ln>
                <a:solidFill>
                  <a:prstClr val="white"/>
                </a:solidFill>
                <a:effectLst/>
                <a:uLnTx/>
                <a:uFillTx/>
                <a:latin typeface="Calibri" charset="0"/>
                <a:ea typeface="ＭＳ Ｐゴシック" charset="0"/>
                <a:cs typeface="+mn-cs"/>
              </a:rPr>
              <a:t>#4</a:t>
            </a:r>
            <a:endParaRPr kumimoji="0" lang="en-US" sz="4400" b="0" i="0" u="none" strike="noStrike" kern="1200" cap="none" spc="0" normalizeH="0" baseline="0" noProof="0" dirty="0">
              <a:ln>
                <a:noFill/>
              </a:ln>
              <a:solidFill>
                <a:prstClr val="white"/>
              </a:solidFill>
              <a:effectLst/>
              <a:uLnTx/>
              <a:uFillTx/>
              <a:latin typeface="Calibri" charset="0"/>
              <a:ea typeface="ＭＳ Ｐゴシック" charset="0"/>
              <a:cs typeface="+mn-cs"/>
            </a:endParaRPr>
          </a:p>
        </p:txBody>
      </p:sp>
      <p:sp>
        <p:nvSpPr>
          <p:cNvPr id="4" name="TextBox 3"/>
          <p:cNvSpPr txBox="1"/>
          <p:nvPr/>
        </p:nvSpPr>
        <p:spPr>
          <a:xfrm>
            <a:off x="1823259" y="3374967"/>
            <a:ext cx="3352800"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charset="0"/>
                <a:ea typeface="ＭＳ Ｐゴシック" charset="0"/>
                <a:cs typeface="+mn-cs"/>
              </a:rPr>
              <a:t>June </a:t>
            </a:r>
            <a:r>
              <a:rPr kumimoji="0" lang="en-US" sz="2400" b="1" i="0" u="none" strike="noStrike" kern="1200" cap="none" spc="0" normalizeH="0" baseline="0" noProof="0" dirty="0" smtClean="0">
                <a:ln>
                  <a:noFill/>
                </a:ln>
                <a:solidFill>
                  <a:prstClr val="black"/>
                </a:solidFill>
                <a:effectLst/>
                <a:uLnTx/>
                <a:uFillTx/>
                <a:latin typeface="Calibri" charset="0"/>
                <a:ea typeface="ＭＳ Ｐゴシック" charset="0"/>
                <a:cs typeface="+mn-cs"/>
              </a:rPr>
              <a:t>6, </a:t>
            </a:r>
            <a:r>
              <a:rPr kumimoji="0" lang="en-US" sz="2400" b="1" i="0" u="none" strike="noStrike" kern="1200" cap="none" spc="0" normalizeH="0" baseline="0" noProof="0" dirty="0">
                <a:ln>
                  <a:noFill/>
                </a:ln>
                <a:solidFill>
                  <a:prstClr val="black"/>
                </a:solidFill>
                <a:effectLst/>
                <a:uLnTx/>
                <a:uFillTx/>
                <a:latin typeface="Calibri" charset="0"/>
                <a:ea typeface="ＭＳ Ｐゴシック" charset="0"/>
                <a:cs typeface="+mn-cs"/>
              </a:rPr>
              <a:t>2022</a:t>
            </a:r>
          </a:p>
        </p:txBody>
      </p:sp>
    </p:spTree>
    <p:extLst>
      <p:ext uri="{BB962C8B-B14F-4D97-AF65-F5344CB8AC3E}">
        <p14:creationId xmlns:p14="http://schemas.microsoft.com/office/powerpoint/2010/main" val="428080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pPr marL="0" indent="0">
              <a:buNone/>
            </a:pPr>
            <a:r>
              <a:rPr lang="en-US" dirty="0" smtClean="0"/>
              <a:t>Based on </a:t>
            </a:r>
          </a:p>
          <a:p>
            <a:r>
              <a:rPr lang="en-US" dirty="0" smtClean="0"/>
              <a:t>Wide adoption in other state procurements,</a:t>
            </a:r>
          </a:p>
          <a:p>
            <a:r>
              <a:rPr lang="en-US" dirty="0" smtClean="0"/>
              <a:t>The avoidance of paying more than bids,</a:t>
            </a:r>
          </a:p>
          <a:p>
            <a:r>
              <a:rPr lang="en-US" dirty="0" smtClean="0"/>
              <a:t>The interaction with the tranche system, allowing for potentially more “preferred siting” projects to get awarded, and</a:t>
            </a:r>
          </a:p>
          <a:p>
            <a:r>
              <a:rPr lang="en-US" dirty="0" smtClean="0"/>
              <a:t>An acceptable administrative burden</a:t>
            </a:r>
          </a:p>
          <a:p>
            <a:endParaRPr lang="en-US" dirty="0"/>
          </a:p>
          <a:p>
            <a:pPr marL="0" indent="0">
              <a:buNone/>
            </a:pPr>
            <a:r>
              <a:rPr lang="en-US" dirty="0" smtClean="0"/>
              <a:t>the recommendation is to use the pay-as-bid approach in awarding SREC-IIs</a:t>
            </a:r>
            <a:endParaRPr lang="en-US" dirty="0"/>
          </a:p>
        </p:txBody>
      </p:sp>
      <p:sp>
        <p:nvSpPr>
          <p:cNvPr id="3" name="Title 2"/>
          <p:cNvSpPr>
            <a:spLocks noGrp="1"/>
          </p:cNvSpPr>
          <p:nvPr>
            <p:ph type="title"/>
          </p:nvPr>
        </p:nvSpPr>
        <p:spPr/>
        <p:txBody>
          <a:bodyPr/>
          <a:lstStyle/>
          <a:p>
            <a:r>
              <a:rPr lang="en-US" dirty="0" smtClean="0"/>
              <a:t>Pay-As-Bid vs Single Clearing Price</a:t>
            </a:r>
            <a:endParaRPr lang="en-US" dirty="0"/>
          </a:p>
        </p:txBody>
      </p:sp>
      <p:sp>
        <p:nvSpPr>
          <p:cNvPr id="4" name="Slide Number Placeholder 3"/>
          <p:cNvSpPr>
            <a:spLocks noGrp="1"/>
          </p:cNvSpPr>
          <p:nvPr>
            <p:ph type="sldNum" sz="quarter" idx="11"/>
          </p:nvPr>
        </p:nvSpPr>
        <p:spPr/>
        <p:txBody>
          <a:bodyPr/>
          <a:lstStyle/>
          <a:p>
            <a:fld id="{31C790AD-FA6F-AC4B-8DD5-8F16113E1AE2}" type="slidenum">
              <a:rPr lang="en-US" smtClean="0"/>
              <a:pPr/>
              <a:t>10</a:t>
            </a:fld>
            <a:endParaRPr lang="en-US"/>
          </a:p>
        </p:txBody>
      </p:sp>
    </p:spTree>
    <p:extLst>
      <p:ext uri="{BB962C8B-B14F-4D97-AF65-F5344CB8AC3E}">
        <p14:creationId xmlns:p14="http://schemas.microsoft.com/office/powerpoint/2010/main" val="2651528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D5C570-FAB8-4438-BCF6-5E10BD3B178E}"/>
              </a:ext>
            </a:extLst>
          </p:cNvPr>
          <p:cNvSpPr>
            <a:spLocks noGrp="1"/>
          </p:cNvSpPr>
          <p:nvPr>
            <p:ph type="body" sz="quarter" idx="10"/>
          </p:nvPr>
        </p:nvSpPr>
        <p:spPr/>
        <p:txBody>
          <a:bodyPr/>
          <a:lstStyle/>
          <a:p>
            <a:r>
              <a:rPr lang="en-US" dirty="0" smtClean="0"/>
              <a:t>SREC-II </a:t>
            </a:r>
            <a:r>
              <a:rPr lang="en-US" dirty="0"/>
              <a:t>Payment Structure</a:t>
            </a:r>
          </a:p>
          <a:p>
            <a:r>
              <a:rPr lang="en-US" dirty="0"/>
              <a:t>Indexed vs Fixed</a:t>
            </a:r>
          </a:p>
        </p:txBody>
      </p:sp>
    </p:spTree>
    <p:extLst>
      <p:ext uri="{BB962C8B-B14F-4D97-AF65-F5344CB8AC3E}">
        <p14:creationId xmlns:p14="http://schemas.microsoft.com/office/powerpoint/2010/main" val="202977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FA4781-A952-4F19-9BE4-D0317C097CDA}"/>
              </a:ext>
            </a:extLst>
          </p:cNvPr>
          <p:cNvSpPr>
            <a:spLocks noGrp="1"/>
          </p:cNvSpPr>
          <p:nvPr>
            <p:ph sz="half" idx="1"/>
          </p:nvPr>
        </p:nvSpPr>
        <p:spPr/>
        <p:txBody>
          <a:bodyPr/>
          <a:lstStyle/>
          <a:p>
            <a:pPr marL="0" indent="0">
              <a:buNone/>
            </a:pPr>
            <a:r>
              <a:rPr lang="en-US" sz="2800" u="sng" dirty="0" smtClean="0">
                <a:effectLst/>
                <a:latin typeface="Calibri" panose="020F0502020204030204" pitchFamily="34" charset="0"/>
                <a:ea typeface="Calibri" panose="020F0502020204030204" pitchFamily="34" charset="0"/>
                <a:cs typeface="Times New Roman" panose="02020603050405020304" pitchFamily="18" charset="0"/>
              </a:rPr>
              <a:t>Fixed vs Indexed SREC-IIs</a:t>
            </a:r>
          </a:p>
          <a:p>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Impacts </a:t>
            </a:r>
            <a:r>
              <a:rPr lang="en-US" sz="2800" dirty="0">
                <a:effectLst/>
                <a:latin typeface="Calibri" panose="020F0502020204030204" pitchFamily="34" charset="0"/>
                <a:ea typeface="Calibri" panose="020F0502020204030204" pitchFamily="34" charset="0"/>
                <a:cs typeface="Times New Roman" panose="02020603050405020304" pitchFamily="18" charset="0"/>
              </a:rPr>
              <a:t>on WACC for financing projects</a:t>
            </a:r>
          </a:p>
          <a:p>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Risk / </a:t>
            </a:r>
            <a:r>
              <a:rPr lang="en-US" sz="2800" dirty="0">
                <a:effectLst/>
                <a:latin typeface="Calibri" panose="020F0502020204030204" pitchFamily="34" charset="0"/>
                <a:ea typeface="Calibri" panose="020F0502020204030204" pitchFamily="34" charset="0"/>
                <a:cs typeface="Times New Roman" panose="02020603050405020304" pitchFamily="18" charset="0"/>
              </a:rPr>
              <a:t>Benefit to New Jersey ratepayers</a:t>
            </a:r>
          </a:p>
          <a:p>
            <a:endParaRPr lang="en-US" sz="2800" dirty="0" smtClean="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800" u="sng" dirty="0" smtClean="0">
                <a:latin typeface="Calibri" panose="020F0502020204030204" pitchFamily="34" charset="0"/>
                <a:ea typeface="Calibri" panose="020F0502020204030204" pitchFamily="34" charset="0"/>
                <a:cs typeface="Times New Roman" panose="02020603050405020304" pitchFamily="18" charset="0"/>
              </a:rPr>
              <a:t>Other </a:t>
            </a:r>
          </a:p>
          <a:p>
            <a:r>
              <a:rPr lang="en-US" sz="2800" dirty="0" smtClean="0">
                <a:latin typeface="Calibri" panose="020F0502020204030204" pitchFamily="34" charset="0"/>
                <a:ea typeface="Calibri" panose="020F0502020204030204" pitchFamily="34" charset="0"/>
                <a:cs typeface="Times New Roman" panose="02020603050405020304" pitchFamily="18" charset="0"/>
              </a:rPr>
              <a:t>Contract term length</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smtClean="0">
                <a:latin typeface="Calibri" panose="020F0502020204030204" pitchFamily="34" charset="0"/>
                <a:ea typeface="Calibri" panose="020F0502020204030204" pitchFamily="34" charset="0"/>
                <a:cs typeface="Times New Roman" panose="02020603050405020304" pitchFamily="18" charset="0"/>
              </a:rPr>
              <a:t>SREC-II </a:t>
            </a:r>
            <a:r>
              <a:rPr lang="en-US" sz="2800" dirty="0">
                <a:latin typeface="Calibri" panose="020F0502020204030204" pitchFamily="34" charset="0"/>
                <a:ea typeface="Calibri" panose="020F0502020204030204" pitchFamily="34" charset="0"/>
                <a:cs typeface="Times New Roman" panose="02020603050405020304" pitchFamily="18" charset="0"/>
              </a:rPr>
              <a:t>payments approach – via administrative rules vs </a:t>
            </a:r>
            <a:r>
              <a:rPr lang="en-US" sz="2800" dirty="0" smtClean="0">
                <a:latin typeface="Calibri" panose="020F0502020204030204" pitchFamily="34" charset="0"/>
                <a:ea typeface="Calibri" panose="020F0502020204030204" pitchFamily="34" charset="0"/>
                <a:cs typeface="Times New Roman" panose="02020603050405020304" pitchFamily="18" charset="0"/>
              </a:rPr>
              <a:t>contracts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3600" dirty="0" smtClean="0"/>
          </a:p>
          <a:p>
            <a:pPr marL="0" indent="0">
              <a:buNone/>
            </a:pPr>
            <a:endParaRPr lang="en-US" sz="3600" dirty="0"/>
          </a:p>
        </p:txBody>
      </p:sp>
      <p:sp>
        <p:nvSpPr>
          <p:cNvPr id="3" name="Title 2">
            <a:extLst>
              <a:ext uri="{FF2B5EF4-FFF2-40B4-BE49-F238E27FC236}">
                <a16:creationId xmlns:a16="http://schemas.microsoft.com/office/drawing/2014/main" id="{71D8CE85-C69B-4BAA-8B91-029260D3EA7D}"/>
              </a:ext>
            </a:extLst>
          </p:cNvPr>
          <p:cNvSpPr>
            <a:spLocks noGrp="1"/>
          </p:cNvSpPr>
          <p:nvPr>
            <p:ph type="title"/>
          </p:nvPr>
        </p:nvSpPr>
        <p:spPr/>
        <p:txBody>
          <a:bodyPr/>
          <a:lstStyle/>
          <a:p>
            <a:r>
              <a:rPr lang="en-US" dirty="0"/>
              <a:t>Discussion: </a:t>
            </a:r>
            <a:r>
              <a:rPr lang="en-US" dirty="0" smtClean="0"/>
              <a:t>SREC-II Payment Structure</a:t>
            </a:r>
            <a:endParaRPr lang="en-US" dirty="0"/>
          </a:p>
        </p:txBody>
      </p:sp>
      <p:sp>
        <p:nvSpPr>
          <p:cNvPr id="4" name="Slide Number Placeholder 3">
            <a:extLst>
              <a:ext uri="{FF2B5EF4-FFF2-40B4-BE49-F238E27FC236}">
                <a16:creationId xmlns:a16="http://schemas.microsoft.com/office/drawing/2014/main" id="{AA84DA18-82A3-4EF7-9668-49B392378304}"/>
              </a:ext>
            </a:extLst>
          </p:cNvPr>
          <p:cNvSpPr>
            <a:spLocks noGrp="1"/>
          </p:cNvSpPr>
          <p:nvPr>
            <p:ph type="sldNum" sz="quarter" idx="11"/>
          </p:nvPr>
        </p:nvSpPr>
        <p:spPr/>
        <p:txBody>
          <a:bodyPr/>
          <a:lstStyle/>
          <a:p>
            <a:fld id="{31C790AD-FA6F-AC4B-8DD5-8F16113E1AE2}" type="slidenum">
              <a:rPr lang="en-US" smtClean="0"/>
              <a:pPr/>
              <a:t>12</a:t>
            </a:fld>
            <a:endParaRPr lang="en-US"/>
          </a:p>
        </p:txBody>
      </p:sp>
    </p:spTree>
    <p:extLst>
      <p:ext uri="{BB962C8B-B14F-4D97-AF65-F5344CB8AC3E}">
        <p14:creationId xmlns:p14="http://schemas.microsoft.com/office/powerpoint/2010/main" val="1038498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Picture 39" descr="Chart, bar chart&#10;&#10;Description automatically generated">
            <a:extLst>
              <a:ext uri="{FF2B5EF4-FFF2-40B4-BE49-F238E27FC236}">
                <a16:creationId xmlns:a16="http://schemas.microsoft.com/office/drawing/2014/main" id="{926F2CB5-7AD5-DAF1-5903-0A110E747D58}"/>
              </a:ext>
            </a:extLst>
          </p:cNvPr>
          <p:cNvPicPr>
            <a:picLocks noChangeAspect="1"/>
          </p:cNvPicPr>
          <p:nvPr/>
        </p:nvPicPr>
        <p:blipFill rotWithShape="1">
          <a:blip r:embed="rId3"/>
          <a:srcRect b="5084"/>
          <a:stretch/>
        </p:blipFill>
        <p:spPr>
          <a:xfrm>
            <a:off x="1219200" y="1905000"/>
            <a:ext cx="9988295" cy="4267200"/>
          </a:xfrm>
          <a:prstGeom prst="rect">
            <a:avLst/>
          </a:prstGeom>
        </p:spPr>
      </p:pic>
      <p:sp>
        <p:nvSpPr>
          <p:cNvPr id="4" name="Title 3">
            <a:extLst>
              <a:ext uri="{FF2B5EF4-FFF2-40B4-BE49-F238E27FC236}">
                <a16:creationId xmlns:a16="http://schemas.microsoft.com/office/drawing/2014/main" id="{CF58C71C-3BF7-49B7-B5B0-E898B5EC50F8}"/>
              </a:ext>
            </a:extLst>
          </p:cNvPr>
          <p:cNvSpPr>
            <a:spLocks noGrp="1"/>
          </p:cNvSpPr>
          <p:nvPr>
            <p:ph type="title"/>
          </p:nvPr>
        </p:nvSpPr>
        <p:spPr/>
        <p:txBody>
          <a:bodyPr/>
          <a:lstStyle/>
          <a:p>
            <a:r>
              <a:rPr lang="en-US" dirty="0"/>
              <a:t>Two Approaches: Fixed and Indexed RECs</a:t>
            </a:r>
          </a:p>
        </p:txBody>
      </p:sp>
      <p:sp>
        <p:nvSpPr>
          <p:cNvPr id="5" name="Slide Number Placeholder 4">
            <a:extLst>
              <a:ext uri="{FF2B5EF4-FFF2-40B4-BE49-F238E27FC236}">
                <a16:creationId xmlns:a16="http://schemas.microsoft.com/office/drawing/2014/main" id="{AEB46CC9-DF14-4DB6-A3B9-C9DD02443906}"/>
              </a:ext>
            </a:extLst>
          </p:cNvPr>
          <p:cNvSpPr>
            <a:spLocks noGrp="1"/>
          </p:cNvSpPr>
          <p:nvPr>
            <p:ph type="sldNum" sz="quarter" idx="12"/>
          </p:nvPr>
        </p:nvSpPr>
        <p:spPr/>
        <p:txBody>
          <a:bodyPr/>
          <a:lstStyle/>
          <a:p>
            <a:fld id="{31C790AD-FA6F-AC4B-8DD5-8F16113E1AE2}" type="slidenum">
              <a:rPr lang="en-US" smtClean="0"/>
              <a:pPr/>
              <a:t>13</a:t>
            </a:fld>
            <a:endParaRPr lang="en-US"/>
          </a:p>
        </p:txBody>
      </p:sp>
      <p:sp>
        <p:nvSpPr>
          <p:cNvPr id="19" name="Text Placeholder 18">
            <a:extLst>
              <a:ext uri="{FF2B5EF4-FFF2-40B4-BE49-F238E27FC236}">
                <a16:creationId xmlns:a16="http://schemas.microsoft.com/office/drawing/2014/main" id="{EFFE7EF4-926F-4679-AC35-CB348BF42055}"/>
              </a:ext>
            </a:extLst>
          </p:cNvPr>
          <p:cNvSpPr>
            <a:spLocks noGrp="1"/>
          </p:cNvSpPr>
          <p:nvPr>
            <p:ph type="body" idx="10"/>
          </p:nvPr>
        </p:nvSpPr>
        <p:spPr>
          <a:xfrm>
            <a:off x="558800" y="1118069"/>
            <a:ext cx="10871200" cy="765823"/>
          </a:xfrm>
        </p:spPr>
        <p:txBody>
          <a:bodyPr/>
          <a:lstStyle/>
          <a:p>
            <a:r>
              <a:rPr lang="en-US" sz="2400" dirty="0"/>
              <a:t>Indexed REC structure provides steady revenue to developers, while the Fixed REC structure provides certainty around ratepayer costs of environmental </a:t>
            </a:r>
            <a:r>
              <a:rPr lang="en-US" sz="2400" dirty="0" smtClean="0"/>
              <a:t>attributes. </a:t>
            </a:r>
            <a:endParaRPr lang="en-US" sz="2400" dirty="0"/>
          </a:p>
        </p:txBody>
      </p:sp>
    </p:spTree>
    <p:extLst>
      <p:ext uri="{BB962C8B-B14F-4D97-AF65-F5344CB8AC3E}">
        <p14:creationId xmlns:p14="http://schemas.microsoft.com/office/powerpoint/2010/main" val="3213909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5682086-E906-4255-9E62-3F1EE6DDF3E1}"/>
              </a:ext>
            </a:extLst>
          </p:cNvPr>
          <p:cNvSpPr>
            <a:spLocks noGrp="1"/>
          </p:cNvSpPr>
          <p:nvPr>
            <p:ph type="title"/>
          </p:nvPr>
        </p:nvSpPr>
        <p:spPr/>
        <p:txBody>
          <a:bodyPr wrap="square" anchor="ctr">
            <a:normAutofit/>
          </a:bodyPr>
          <a:lstStyle/>
          <a:p>
            <a:r>
              <a:rPr lang="en-US" dirty="0"/>
              <a:t>Impact on Developer risk</a:t>
            </a:r>
          </a:p>
        </p:txBody>
      </p:sp>
      <p:sp>
        <p:nvSpPr>
          <p:cNvPr id="6" name="Text Placeholder 5">
            <a:extLst>
              <a:ext uri="{FF2B5EF4-FFF2-40B4-BE49-F238E27FC236}">
                <a16:creationId xmlns:a16="http://schemas.microsoft.com/office/drawing/2014/main" id="{A0765ED3-5B09-45EB-A453-3769FC438647}"/>
              </a:ext>
            </a:extLst>
          </p:cNvPr>
          <p:cNvSpPr>
            <a:spLocks noGrp="1"/>
          </p:cNvSpPr>
          <p:nvPr>
            <p:ph type="body" idx="10"/>
          </p:nvPr>
        </p:nvSpPr>
        <p:spPr/>
        <p:txBody>
          <a:bodyPr/>
          <a:lstStyle/>
          <a:p>
            <a:r>
              <a:rPr lang="en-US" dirty="0"/>
              <a:t>Indexed REC Structure reduces market risk for developers, but production and basis risk remain</a:t>
            </a:r>
          </a:p>
        </p:txBody>
      </p:sp>
      <p:sp>
        <p:nvSpPr>
          <p:cNvPr id="5" name="Slide Number Placeholder 4">
            <a:extLst>
              <a:ext uri="{FF2B5EF4-FFF2-40B4-BE49-F238E27FC236}">
                <a16:creationId xmlns:a16="http://schemas.microsoft.com/office/drawing/2014/main" id="{4B0CCB16-E1CA-45CF-A411-163F083A7805}"/>
              </a:ext>
            </a:extLst>
          </p:cNvPr>
          <p:cNvSpPr>
            <a:spLocks noGrp="1"/>
          </p:cNvSpPr>
          <p:nvPr>
            <p:ph type="sldNum" sz="quarter" idx="12"/>
          </p:nvPr>
        </p:nvSpPr>
        <p:spPr/>
        <p:txBody>
          <a:bodyPr anchor="ctr">
            <a:normAutofit/>
          </a:bodyPr>
          <a:lstStyle/>
          <a:p>
            <a:pPr>
              <a:spcAft>
                <a:spcPts val="600"/>
              </a:spcAft>
            </a:pPr>
            <a:fld id="{31C790AD-FA6F-AC4B-8DD5-8F16113E1AE2}" type="slidenum">
              <a:rPr lang="en-US" smtClean="0"/>
              <a:pPr>
                <a:spcAft>
                  <a:spcPts val="600"/>
                </a:spcAft>
              </a:pPr>
              <a:t>14</a:t>
            </a:fld>
            <a:endParaRPr lang="en-US"/>
          </a:p>
        </p:txBody>
      </p:sp>
      <p:sp>
        <p:nvSpPr>
          <p:cNvPr id="10" name="Oval 9">
            <a:extLst>
              <a:ext uri="{FF2B5EF4-FFF2-40B4-BE49-F238E27FC236}">
                <a16:creationId xmlns:a16="http://schemas.microsoft.com/office/drawing/2014/main" id="{7AD08D21-8080-431D-9011-31A15F260D8E}"/>
              </a:ext>
            </a:extLst>
          </p:cNvPr>
          <p:cNvSpPr/>
          <p:nvPr/>
        </p:nvSpPr>
        <p:spPr bwMode="auto">
          <a:xfrm>
            <a:off x="6619503" y="2685146"/>
            <a:ext cx="1463040" cy="1188720"/>
          </a:xfrm>
          <a:prstGeom prst="ellipse">
            <a:avLst/>
          </a:prstGeom>
          <a:solidFill>
            <a:schemeClr val="accent5"/>
          </a:solidFill>
          <a:ln w="9525" cap="flat" cmpd="sng" algn="ctr">
            <a:solidFill>
              <a:schemeClr val="accent5"/>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400" b="0" dirty="0">
                <a:solidFill>
                  <a:schemeClr val="bg1"/>
                </a:solidFill>
              </a:rPr>
              <a:t>Production Risk</a:t>
            </a:r>
          </a:p>
        </p:txBody>
      </p:sp>
      <p:cxnSp>
        <p:nvCxnSpPr>
          <p:cNvPr id="13" name="Straight Connector 12">
            <a:extLst>
              <a:ext uri="{FF2B5EF4-FFF2-40B4-BE49-F238E27FC236}">
                <a16:creationId xmlns:a16="http://schemas.microsoft.com/office/drawing/2014/main" id="{E5039A6A-C0B3-4AB7-9858-F7C099552265}"/>
              </a:ext>
            </a:extLst>
          </p:cNvPr>
          <p:cNvCxnSpPr>
            <a:cxnSpLocks/>
          </p:cNvCxnSpPr>
          <p:nvPr/>
        </p:nvCxnSpPr>
        <p:spPr bwMode="auto">
          <a:xfrm>
            <a:off x="5378733" y="2363263"/>
            <a:ext cx="31467" cy="2970737"/>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sp>
        <p:nvSpPr>
          <p:cNvPr id="17" name="Oval 16">
            <a:extLst>
              <a:ext uri="{FF2B5EF4-FFF2-40B4-BE49-F238E27FC236}">
                <a16:creationId xmlns:a16="http://schemas.microsoft.com/office/drawing/2014/main" id="{38DC1AC2-B5E5-4EA4-A0F1-0690C62582D7}"/>
              </a:ext>
            </a:extLst>
          </p:cNvPr>
          <p:cNvSpPr/>
          <p:nvPr/>
        </p:nvSpPr>
        <p:spPr bwMode="auto">
          <a:xfrm>
            <a:off x="3076922" y="4172133"/>
            <a:ext cx="1463040" cy="1188720"/>
          </a:xfrm>
          <a:prstGeom prst="ellipse">
            <a:avLst/>
          </a:prstGeom>
          <a:solidFill>
            <a:schemeClr val="accent5"/>
          </a:solidFill>
          <a:ln w="9525" cap="flat" cmpd="sng" algn="ctr">
            <a:solidFill>
              <a:schemeClr val="accent5"/>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400" b="0" dirty="0">
                <a:solidFill>
                  <a:schemeClr val="bg1"/>
                </a:solidFill>
              </a:rPr>
              <a:t>Basis </a:t>
            </a:r>
            <a:r>
              <a:rPr lang="en-US" sz="1400" b="0" dirty="0" smtClean="0">
                <a:solidFill>
                  <a:schemeClr val="bg1"/>
                </a:solidFill>
              </a:rPr>
              <a:t>Risk</a:t>
            </a:r>
            <a:endParaRPr lang="en-US" sz="1400" b="0" dirty="0">
              <a:solidFill>
                <a:schemeClr val="bg1"/>
              </a:solidFill>
            </a:endParaRPr>
          </a:p>
        </p:txBody>
      </p:sp>
      <p:sp>
        <p:nvSpPr>
          <p:cNvPr id="18" name="Oval 17">
            <a:extLst>
              <a:ext uri="{FF2B5EF4-FFF2-40B4-BE49-F238E27FC236}">
                <a16:creationId xmlns:a16="http://schemas.microsoft.com/office/drawing/2014/main" id="{6ECECE13-C366-4A8F-882E-E45EB4BD62A3}"/>
              </a:ext>
            </a:extLst>
          </p:cNvPr>
          <p:cNvSpPr/>
          <p:nvPr/>
        </p:nvSpPr>
        <p:spPr bwMode="auto">
          <a:xfrm>
            <a:off x="1263202" y="2738940"/>
            <a:ext cx="1463040" cy="1188720"/>
          </a:xfrm>
          <a:prstGeom prst="ellipse">
            <a:avLst/>
          </a:prstGeom>
          <a:solidFill>
            <a:schemeClr val="accent5"/>
          </a:solidFill>
          <a:ln w="9525" cap="flat" cmpd="sng" algn="ctr">
            <a:solidFill>
              <a:schemeClr val="accent5"/>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400" b="0" dirty="0">
                <a:solidFill>
                  <a:schemeClr val="bg1"/>
                </a:solidFill>
              </a:rPr>
              <a:t>Capacity </a:t>
            </a:r>
            <a:r>
              <a:rPr lang="en-US" sz="1400" b="0" dirty="0" smtClean="0">
                <a:solidFill>
                  <a:schemeClr val="bg1"/>
                </a:solidFill>
              </a:rPr>
              <a:t>Market Price Risk</a:t>
            </a:r>
            <a:endParaRPr lang="en-US" sz="1400" b="0" dirty="0">
              <a:solidFill>
                <a:schemeClr val="bg1"/>
              </a:solidFill>
            </a:endParaRPr>
          </a:p>
        </p:txBody>
      </p:sp>
      <p:sp>
        <p:nvSpPr>
          <p:cNvPr id="19" name="Oval 18">
            <a:extLst>
              <a:ext uri="{FF2B5EF4-FFF2-40B4-BE49-F238E27FC236}">
                <a16:creationId xmlns:a16="http://schemas.microsoft.com/office/drawing/2014/main" id="{C1C9492A-268D-42FD-AED6-0B1219F6AFA8}"/>
              </a:ext>
            </a:extLst>
          </p:cNvPr>
          <p:cNvSpPr/>
          <p:nvPr/>
        </p:nvSpPr>
        <p:spPr bwMode="auto">
          <a:xfrm>
            <a:off x="1263202" y="4172133"/>
            <a:ext cx="1463040" cy="1188720"/>
          </a:xfrm>
          <a:prstGeom prst="ellipse">
            <a:avLst/>
          </a:prstGeom>
          <a:solidFill>
            <a:schemeClr val="accent5"/>
          </a:solidFill>
          <a:ln w="9525" cap="flat" cmpd="sng" algn="ctr">
            <a:solidFill>
              <a:schemeClr val="accent5"/>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400" b="0" dirty="0">
                <a:solidFill>
                  <a:schemeClr val="bg1"/>
                </a:solidFill>
              </a:rPr>
              <a:t>Wholesale Energy </a:t>
            </a:r>
            <a:r>
              <a:rPr lang="en-US" sz="1400" b="0" dirty="0" smtClean="0">
                <a:solidFill>
                  <a:schemeClr val="bg1"/>
                </a:solidFill>
              </a:rPr>
              <a:t>Market Price Risk</a:t>
            </a:r>
            <a:endParaRPr lang="en-US" sz="1400" b="0" dirty="0">
              <a:solidFill>
                <a:schemeClr val="bg1"/>
              </a:solidFill>
            </a:endParaRPr>
          </a:p>
        </p:txBody>
      </p:sp>
      <p:sp>
        <p:nvSpPr>
          <p:cNvPr id="27" name="Oval 26">
            <a:extLst>
              <a:ext uri="{FF2B5EF4-FFF2-40B4-BE49-F238E27FC236}">
                <a16:creationId xmlns:a16="http://schemas.microsoft.com/office/drawing/2014/main" id="{8BE496C4-112C-461A-A2CE-A54322D5F042}"/>
              </a:ext>
            </a:extLst>
          </p:cNvPr>
          <p:cNvSpPr/>
          <p:nvPr/>
        </p:nvSpPr>
        <p:spPr bwMode="auto">
          <a:xfrm>
            <a:off x="6649095" y="4344683"/>
            <a:ext cx="1463040" cy="1188720"/>
          </a:xfrm>
          <a:prstGeom prst="ellipse">
            <a:avLst/>
          </a:prstGeom>
          <a:solidFill>
            <a:schemeClr val="accent5"/>
          </a:solidFill>
          <a:ln w="9525" cap="flat" cmpd="sng" algn="ctr">
            <a:solidFill>
              <a:schemeClr val="accent5"/>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400" b="0" dirty="0">
                <a:solidFill>
                  <a:schemeClr val="bg1"/>
                </a:solidFill>
              </a:rPr>
              <a:t>Basis </a:t>
            </a:r>
            <a:r>
              <a:rPr lang="en-US" sz="1400" b="0" dirty="0" smtClean="0">
                <a:solidFill>
                  <a:schemeClr val="bg1"/>
                </a:solidFill>
              </a:rPr>
              <a:t>Risk</a:t>
            </a:r>
            <a:endParaRPr lang="en-US" sz="1400" b="0" dirty="0">
              <a:solidFill>
                <a:schemeClr val="bg1"/>
              </a:solidFill>
            </a:endParaRPr>
          </a:p>
        </p:txBody>
      </p:sp>
      <p:sp>
        <p:nvSpPr>
          <p:cNvPr id="28" name="Oval 27">
            <a:extLst>
              <a:ext uri="{FF2B5EF4-FFF2-40B4-BE49-F238E27FC236}">
                <a16:creationId xmlns:a16="http://schemas.microsoft.com/office/drawing/2014/main" id="{6DBD72B2-39C5-4E05-AAF5-D94B76A7EF78}"/>
              </a:ext>
            </a:extLst>
          </p:cNvPr>
          <p:cNvSpPr/>
          <p:nvPr/>
        </p:nvSpPr>
        <p:spPr bwMode="auto">
          <a:xfrm>
            <a:off x="3076922" y="2738940"/>
            <a:ext cx="1463040" cy="1188720"/>
          </a:xfrm>
          <a:prstGeom prst="ellipse">
            <a:avLst/>
          </a:prstGeom>
          <a:solidFill>
            <a:schemeClr val="accent5"/>
          </a:solidFill>
          <a:ln w="9525" cap="flat" cmpd="sng" algn="ctr">
            <a:solidFill>
              <a:schemeClr val="accent5"/>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400" b="0" dirty="0">
                <a:solidFill>
                  <a:schemeClr val="bg1"/>
                </a:solidFill>
              </a:rPr>
              <a:t>Production  </a:t>
            </a:r>
            <a:r>
              <a:rPr lang="en-US" sz="1400" b="0" dirty="0" smtClean="0">
                <a:solidFill>
                  <a:schemeClr val="bg1"/>
                </a:solidFill>
              </a:rPr>
              <a:t>Risk</a:t>
            </a:r>
            <a:endParaRPr lang="en-US" sz="1400" b="0" dirty="0">
              <a:solidFill>
                <a:schemeClr val="bg1"/>
              </a:solidFill>
            </a:endParaRPr>
          </a:p>
        </p:txBody>
      </p:sp>
      <p:graphicFrame>
        <p:nvGraphicFramePr>
          <p:cNvPr id="20" name="Table 9">
            <a:extLst>
              <a:ext uri="{FF2B5EF4-FFF2-40B4-BE49-F238E27FC236}">
                <a16:creationId xmlns:a16="http://schemas.microsoft.com/office/drawing/2014/main" id="{1CC6EC96-5B57-474A-A991-0FEA79AD753A}"/>
              </a:ext>
            </a:extLst>
          </p:cNvPr>
          <p:cNvGraphicFramePr>
            <a:graphicFrameLocks noGrp="1"/>
          </p:cNvGraphicFramePr>
          <p:nvPr>
            <p:ph idx="1"/>
            <p:extLst>
              <p:ext uri="{D42A27DB-BD31-4B8C-83A1-F6EECF244321}">
                <p14:modId xmlns:p14="http://schemas.microsoft.com/office/powerpoint/2010/main" val="3371079569"/>
              </p:ext>
            </p:extLst>
          </p:nvPr>
        </p:nvGraphicFramePr>
        <p:xfrm>
          <a:off x="1320800" y="2133600"/>
          <a:ext cx="8115300" cy="370840"/>
        </p:xfrm>
        <a:graphic>
          <a:graphicData uri="http://schemas.openxmlformats.org/drawingml/2006/table">
            <a:tbl>
              <a:tblPr firstRow="1" bandRow="1">
                <a:tableStyleId>{00A15C55-8517-42AA-B614-E9B94910E393}</a:tableStyleId>
              </a:tblPr>
              <a:tblGrid>
                <a:gridCol w="4057650">
                  <a:extLst>
                    <a:ext uri="{9D8B030D-6E8A-4147-A177-3AD203B41FA5}">
                      <a16:colId xmlns:a16="http://schemas.microsoft.com/office/drawing/2014/main" val="1365310407"/>
                    </a:ext>
                  </a:extLst>
                </a:gridCol>
                <a:gridCol w="4057650">
                  <a:extLst>
                    <a:ext uri="{9D8B030D-6E8A-4147-A177-3AD203B41FA5}">
                      <a16:colId xmlns:a16="http://schemas.microsoft.com/office/drawing/2014/main" val="2928394757"/>
                    </a:ext>
                  </a:extLst>
                </a:gridCol>
              </a:tblGrid>
              <a:tr h="370840">
                <a:tc>
                  <a:txBody>
                    <a:bodyPr/>
                    <a:lstStyle/>
                    <a:p>
                      <a:r>
                        <a:rPr lang="en-US" dirty="0"/>
                        <a:t>Fixed REC Contracts</a:t>
                      </a:r>
                    </a:p>
                  </a:txBody>
                  <a:tcPr/>
                </a:tc>
                <a:tc>
                  <a:txBody>
                    <a:bodyPr/>
                    <a:lstStyle/>
                    <a:p>
                      <a:r>
                        <a:rPr lang="en-US" dirty="0"/>
                        <a:t>Indexed REC Contracts</a:t>
                      </a:r>
                    </a:p>
                  </a:txBody>
                  <a:tcPr/>
                </a:tc>
                <a:extLst>
                  <a:ext uri="{0D108BD9-81ED-4DB2-BD59-A6C34878D82A}">
                    <a16:rowId xmlns:a16="http://schemas.microsoft.com/office/drawing/2014/main" val="2336370241"/>
                  </a:ext>
                </a:extLst>
              </a:tr>
            </a:tbl>
          </a:graphicData>
        </a:graphic>
      </p:graphicFrame>
      <p:sp>
        <p:nvSpPr>
          <p:cNvPr id="14" name="Text Placeholder 5">
            <a:extLst>
              <a:ext uri="{FF2B5EF4-FFF2-40B4-BE49-F238E27FC236}">
                <a16:creationId xmlns:a16="http://schemas.microsoft.com/office/drawing/2014/main" id="{A0765ED3-5B09-45EB-A453-3769FC438647}"/>
              </a:ext>
            </a:extLst>
          </p:cNvPr>
          <p:cNvSpPr txBox="1">
            <a:spLocks/>
          </p:cNvSpPr>
          <p:nvPr/>
        </p:nvSpPr>
        <p:spPr>
          <a:xfrm>
            <a:off x="711200" y="5608638"/>
            <a:ext cx="8509000" cy="639762"/>
          </a:xfrm>
          <a:prstGeom prst="rect">
            <a:avLst/>
          </a:prstGeom>
        </p:spPr>
        <p:txBody>
          <a:bodyPr anchor="ctr"/>
          <a:lstStyle>
            <a:lvl1pPr marL="0" indent="0" algn="l" rtl="0" eaLnBrk="1" fontAlgn="base" hangingPunct="1">
              <a:spcBef>
                <a:spcPct val="20000"/>
              </a:spcBef>
              <a:spcAft>
                <a:spcPct val="0"/>
              </a:spcAft>
              <a:buClr>
                <a:srgbClr val="D70D17"/>
              </a:buClr>
              <a:buSzPct val="110000"/>
              <a:buFont typeface="Wingdings" charset="0"/>
              <a:buNone/>
              <a:defRPr sz="2600" b="1" i="0">
                <a:solidFill>
                  <a:schemeClr val="accent1"/>
                </a:solidFill>
                <a:latin typeface="Calibri"/>
                <a:ea typeface="+mn-ea"/>
                <a:cs typeface="Calibri"/>
              </a:defRPr>
            </a:lvl1pPr>
            <a:lvl2pPr marL="457200" indent="0" algn="l" rtl="0" eaLnBrk="1" fontAlgn="base" hangingPunct="1">
              <a:spcBef>
                <a:spcPct val="20000"/>
              </a:spcBef>
              <a:spcAft>
                <a:spcPct val="0"/>
              </a:spcAft>
              <a:buClr>
                <a:srgbClr val="D70D17"/>
              </a:buClr>
              <a:buSzPct val="110000"/>
              <a:buFont typeface="Wingdings" charset="0"/>
              <a:buNone/>
              <a:defRPr sz="2000" b="1" i="0">
                <a:solidFill>
                  <a:schemeClr val="tx2"/>
                </a:solidFill>
                <a:latin typeface="Calibri"/>
                <a:ea typeface="+mn-ea"/>
                <a:cs typeface="Calibri"/>
              </a:defRPr>
            </a:lvl2pPr>
            <a:lvl3pPr marL="914400" indent="0" algn="l" rtl="0" eaLnBrk="1" fontAlgn="base" hangingPunct="1">
              <a:spcBef>
                <a:spcPct val="20000"/>
              </a:spcBef>
              <a:spcAft>
                <a:spcPct val="0"/>
              </a:spcAft>
              <a:buClr>
                <a:srgbClr val="D70D17"/>
              </a:buClr>
              <a:buSzPct val="110000"/>
              <a:buFont typeface="Wingdings" charset="0"/>
              <a:buNone/>
              <a:defRPr sz="1800" b="1" i="0">
                <a:solidFill>
                  <a:schemeClr val="tx2"/>
                </a:solidFill>
                <a:latin typeface="Calibri"/>
                <a:ea typeface="+mn-ea"/>
                <a:cs typeface="Calibri"/>
              </a:defRPr>
            </a:lvl3pPr>
            <a:lvl4pPr marL="1371600" indent="0" algn="l" rtl="0" eaLnBrk="1" fontAlgn="base" hangingPunct="1">
              <a:spcBef>
                <a:spcPct val="20000"/>
              </a:spcBef>
              <a:spcAft>
                <a:spcPct val="0"/>
              </a:spcAft>
              <a:buClr>
                <a:srgbClr val="FF7E27"/>
              </a:buClr>
              <a:buSzPct val="110000"/>
              <a:buFont typeface="Wingdings" charset="0"/>
              <a:buNone/>
              <a:defRPr sz="1600" b="1">
                <a:solidFill>
                  <a:schemeClr val="tx1"/>
                </a:solidFill>
                <a:latin typeface="+mn-lt"/>
                <a:ea typeface="+mn-ea"/>
              </a:defRPr>
            </a:lvl4pPr>
            <a:lvl5pPr marL="1828800" indent="0" algn="l" rtl="0" eaLnBrk="1" fontAlgn="base" hangingPunct="1">
              <a:spcBef>
                <a:spcPct val="20000"/>
              </a:spcBef>
              <a:spcAft>
                <a:spcPct val="0"/>
              </a:spcAft>
              <a:buClr>
                <a:srgbClr val="FF7E27"/>
              </a:buClr>
              <a:buSzPct val="110000"/>
              <a:buFont typeface="Wingdings" charset="0"/>
              <a:buNone/>
              <a:defRPr sz="1600" b="1">
                <a:solidFill>
                  <a:schemeClr val="tx1"/>
                </a:solidFill>
                <a:latin typeface="+mn-lt"/>
                <a:ea typeface="+mn-ea"/>
              </a:defRPr>
            </a:lvl5pPr>
            <a:lvl6pPr marL="2286000" indent="0" algn="l" rtl="0" eaLnBrk="1" fontAlgn="base" hangingPunct="1">
              <a:spcBef>
                <a:spcPct val="20000"/>
              </a:spcBef>
              <a:spcAft>
                <a:spcPct val="0"/>
              </a:spcAft>
              <a:buClr>
                <a:srgbClr val="FF7E27"/>
              </a:buClr>
              <a:buSzPct val="110000"/>
              <a:buFont typeface="Wingdings" charset="0"/>
              <a:buNone/>
              <a:defRPr sz="1600" b="1">
                <a:solidFill>
                  <a:schemeClr val="tx1"/>
                </a:solidFill>
                <a:latin typeface="+mn-lt"/>
                <a:ea typeface="+mn-ea"/>
              </a:defRPr>
            </a:lvl6pPr>
            <a:lvl7pPr marL="2743200" indent="0" algn="l" rtl="0" eaLnBrk="1" fontAlgn="base" hangingPunct="1">
              <a:spcBef>
                <a:spcPct val="20000"/>
              </a:spcBef>
              <a:spcAft>
                <a:spcPct val="0"/>
              </a:spcAft>
              <a:buClr>
                <a:srgbClr val="FF7E27"/>
              </a:buClr>
              <a:buSzPct val="110000"/>
              <a:buFont typeface="Wingdings" charset="0"/>
              <a:buNone/>
              <a:defRPr sz="1600" b="1">
                <a:solidFill>
                  <a:schemeClr val="tx1"/>
                </a:solidFill>
                <a:latin typeface="+mn-lt"/>
                <a:ea typeface="+mn-ea"/>
              </a:defRPr>
            </a:lvl7pPr>
            <a:lvl8pPr marL="3200400" indent="0" algn="l" rtl="0" eaLnBrk="1" fontAlgn="base" hangingPunct="1">
              <a:spcBef>
                <a:spcPct val="20000"/>
              </a:spcBef>
              <a:spcAft>
                <a:spcPct val="0"/>
              </a:spcAft>
              <a:buClr>
                <a:srgbClr val="FF7E27"/>
              </a:buClr>
              <a:buSzPct val="110000"/>
              <a:buFont typeface="Wingdings" charset="0"/>
              <a:buNone/>
              <a:defRPr sz="1600" b="1">
                <a:solidFill>
                  <a:schemeClr val="tx1"/>
                </a:solidFill>
                <a:latin typeface="+mn-lt"/>
                <a:ea typeface="+mn-ea"/>
              </a:defRPr>
            </a:lvl8pPr>
            <a:lvl9pPr marL="3657600" indent="0" algn="l" rtl="0" eaLnBrk="1" fontAlgn="base" hangingPunct="1">
              <a:spcBef>
                <a:spcPct val="20000"/>
              </a:spcBef>
              <a:spcAft>
                <a:spcPct val="0"/>
              </a:spcAft>
              <a:buClr>
                <a:srgbClr val="FF7E27"/>
              </a:buClr>
              <a:buSzPct val="110000"/>
              <a:buFont typeface="Wingdings" charset="0"/>
              <a:buNone/>
              <a:defRPr sz="1600" b="1">
                <a:solidFill>
                  <a:schemeClr val="tx1"/>
                </a:solidFill>
                <a:latin typeface="+mn-lt"/>
                <a:ea typeface="+mn-ea"/>
              </a:defRPr>
            </a:lvl9pPr>
          </a:lstStyle>
          <a:p>
            <a:r>
              <a:rPr lang="en-US" kern="0" dirty="0" smtClean="0"/>
              <a:t>Note: with Indexed RECs, any risk NOT borne by developers, is borne by ratepayers</a:t>
            </a:r>
            <a:endParaRPr lang="en-US" kern="0" dirty="0"/>
          </a:p>
        </p:txBody>
      </p:sp>
    </p:spTree>
    <p:extLst>
      <p:ext uri="{BB962C8B-B14F-4D97-AF65-F5344CB8AC3E}">
        <p14:creationId xmlns:p14="http://schemas.microsoft.com/office/powerpoint/2010/main" val="2202753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D545EDB-2CFC-4928-B610-7D20D3506163}"/>
              </a:ext>
            </a:extLst>
          </p:cNvPr>
          <p:cNvSpPr>
            <a:spLocks noGrp="1"/>
          </p:cNvSpPr>
          <p:nvPr>
            <p:ph sz="half" idx="1"/>
          </p:nvPr>
        </p:nvSpPr>
        <p:spPr/>
        <p:txBody>
          <a:bodyPr/>
          <a:lstStyle/>
          <a:p>
            <a:pPr marL="0" indent="0">
              <a:buNone/>
            </a:pPr>
            <a:r>
              <a:rPr lang="en-US" dirty="0" err="1" smtClean="0"/>
              <a:t>Daymark</a:t>
            </a:r>
            <a:r>
              <a:rPr lang="en-US" dirty="0" smtClean="0"/>
              <a:t> </a:t>
            </a:r>
            <a:r>
              <a:rPr lang="en-US" dirty="0"/>
              <a:t>conducted analysis to understand two things:</a:t>
            </a:r>
          </a:p>
          <a:p>
            <a:r>
              <a:rPr lang="en-US" dirty="0"/>
              <a:t>Impact on </a:t>
            </a:r>
            <a:r>
              <a:rPr lang="en-US" dirty="0" smtClean="0"/>
              <a:t>SREC-II </a:t>
            </a:r>
            <a:r>
              <a:rPr lang="en-US" dirty="0"/>
              <a:t>cost due to </a:t>
            </a:r>
            <a:r>
              <a:rPr lang="en-US" dirty="0" smtClean="0"/>
              <a:t>developers’ </a:t>
            </a:r>
            <a:r>
              <a:rPr lang="en-US" dirty="0"/>
              <a:t>revenue uncertainty risk</a:t>
            </a:r>
          </a:p>
          <a:p>
            <a:r>
              <a:rPr lang="en-US" dirty="0"/>
              <a:t>Impact on ratepayer cost due to risks associated with variable REC payment structure</a:t>
            </a:r>
          </a:p>
          <a:p>
            <a:endParaRPr lang="en-US" dirty="0"/>
          </a:p>
          <a:p>
            <a:pPr marL="0" indent="0">
              <a:buNone/>
            </a:pPr>
            <a:r>
              <a:rPr lang="en-US" dirty="0"/>
              <a:t>Indexed </a:t>
            </a:r>
            <a:r>
              <a:rPr lang="en-US" dirty="0" smtClean="0"/>
              <a:t>SREC-II </a:t>
            </a:r>
            <a:r>
              <a:rPr lang="en-US" dirty="0"/>
              <a:t>structure used in analysis:</a:t>
            </a:r>
          </a:p>
          <a:p>
            <a:r>
              <a:rPr lang="en-US" dirty="0"/>
              <a:t>Assumes developer bids an all-in Strike Price</a:t>
            </a:r>
          </a:p>
          <a:p>
            <a:r>
              <a:rPr lang="en-US" dirty="0" smtClean="0"/>
              <a:t>SREC-II </a:t>
            </a:r>
            <a:r>
              <a:rPr lang="en-US" dirty="0"/>
              <a:t>price paid =  Strike Price - Monthly average on-peak Zonal Day Ahead LBMPs $/</a:t>
            </a:r>
            <a:r>
              <a:rPr lang="en-US" dirty="0" smtClean="0"/>
              <a:t>MWh + </a:t>
            </a:r>
            <a:r>
              <a:rPr lang="en-US" dirty="0"/>
              <a:t>Capacity prices $/MWh </a:t>
            </a:r>
          </a:p>
          <a:p>
            <a:pPr marL="0" indent="0">
              <a:buNone/>
            </a:pPr>
            <a:endParaRPr lang="en-US" dirty="0"/>
          </a:p>
        </p:txBody>
      </p:sp>
      <p:sp>
        <p:nvSpPr>
          <p:cNvPr id="4" name="Title 3">
            <a:extLst>
              <a:ext uri="{FF2B5EF4-FFF2-40B4-BE49-F238E27FC236}">
                <a16:creationId xmlns:a16="http://schemas.microsoft.com/office/drawing/2014/main" id="{CA0D519A-66B0-4600-9A96-BB05CB99828E}"/>
              </a:ext>
            </a:extLst>
          </p:cNvPr>
          <p:cNvSpPr>
            <a:spLocks noGrp="1"/>
          </p:cNvSpPr>
          <p:nvPr>
            <p:ph type="title"/>
          </p:nvPr>
        </p:nvSpPr>
        <p:spPr/>
        <p:txBody>
          <a:bodyPr/>
          <a:lstStyle/>
          <a:p>
            <a:r>
              <a:rPr lang="en-US" dirty="0"/>
              <a:t>Daymark Analysis on Fixed and Indexed </a:t>
            </a:r>
            <a:r>
              <a:rPr lang="en-US" dirty="0" smtClean="0"/>
              <a:t>SREC-IIs</a:t>
            </a:r>
            <a:endParaRPr lang="en-US" dirty="0"/>
          </a:p>
        </p:txBody>
      </p:sp>
      <p:sp>
        <p:nvSpPr>
          <p:cNvPr id="5" name="Slide Number Placeholder 4">
            <a:extLst>
              <a:ext uri="{FF2B5EF4-FFF2-40B4-BE49-F238E27FC236}">
                <a16:creationId xmlns:a16="http://schemas.microsoft.com/office/drawing/2014/main" id="{6AF73A9B-7B14-4AC3-A626-3C14CB0C2FB5}"/>
              </a:ext>
            </a:extLst>
          </p:cNvPr>
          <p:cNvSpPr>
            <a:spLocks noGrp="1"/>
          </p:cNvSpPr>
          <p:nvPr>
            <p:ph type="sldNum" sz="quarter" idx="11"/>
          </p:nvPr>
        </p:nvSpPr>
        <p:spPr/>
        <p:txBody>
          <a:bodyPr/>
          <a:lstStyle/>
          <a:p>
            <a:fld id="{31C790AD-FA6F-AC4B-8DD5-8F16113E1AE2}" type="slidenum">
              <a:rPr lang="en-US" smtClean="0"/>
              <a:pPr/>
              <a:t>15</a:t>
            </a:fld>
            <a:endParaRPr lang="en-US"/>
          </a:p>
        </p:txBody>
      </p:sp>
    </p:spTree>
    <p:extLst>
      <p:ext uri="{BB962C8B-B14F-4D97-AF65-F5344CB8AC3E}">
        <p14:creationId xmlns:p14="http://schemas.microsoft.com/office/powerpoint/2010/main" val="3886469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392C5A-6B7C-4EB8-A548-94602BE6AC8A}"/>
              </a:ext>
            </a:extLst>
          </p:cNvPr>
          <p:cNvSpPr>
            <a:spLocks noGrp="1"/>
          </p:cNvSpPr>
          <p:nvPr>
            <p:ph sz="half" idx="1"/>
          </p:nvPr>
        </p:nvSpPr>
        <p:spPr/>
        <p:txBody>
          <a:bodyPr/>
          <a:lstStyle/>
          <a:p>
            <a:r>
              <a:rPr lang="en-US" dirty="0"/>
              <a:t>The WACC adjusted for forecasted cashflows was slightly lower for developers in the Indexed scenario</a:t>
            </a:r>
          </a:p>
          <a:p>
            <a:r>
              <a:rPr lang="en-US" dirty="0"/>
              <a:t>The result of stochastic Monte-Carlo performed showed savings for ratepayers in the vast majority </a:t>
            </a:r>
            <a:r>
              <a:rPr lang="en-US" dirty="0" smtClean="0"/>
              <a:t>of cases</a:t>
            </a:r>
            <a:endParaRPr lang="en-US" dirty="0"/>
          </a:p>
          <a:p>
            <a:r>
              <a:rPr lang="en-US" dirty="0"/>
              <a:t>About 20% of the </a:t>
            </a:r>
            <a:r>
              <a:rPr lang="en-US" dirty="0" smtClean="0"/>
              <a:t>cases showed </a:t>
            </a:r>
            <a:r>
              <a:rPr lang="en-US" dirty="0"/>
              <a:t>the total </a:t>
            </a:r>
            <a:r>
              <a:rPr lang="en-US" dirty="0" smtClean="0"/>
              <a:t>indexed SREC-II </a:t>
            </a:r>
            <a:r>
              <a:rPr lang="en-US" dirty="0"/>
              <a:t>contract cost to </a:t>
            </a:r>
            <a:r>
              <a:rPr lang="en-US" dirty="0" smtClean="0"/>
              <a:t>ratepayers being </a:t>
            </a:r>
            <a:r>
              <a:rPr lang="en-US" dirty="0"/>
              <a:t>higher than an alternative fixed </a:t>
            </a:r>
            <a:r>
              <a:rPr lang="en-US" dirty="0" smtClean="0"/>
              <a:t>SREC-II </a:t>
            </a:r>
            <a:r>
              <a:rPr lang="en-US" dirty="0"/>
              <a:t>contract</a:t>
            </a:r>
          </a:p>
          <a:p>
            <a:r>
              <a:rPr lang="en-US" dirty="0"/>
              <a:t>The analysis does not account for potential changes in market structure, which </a:t>
            </a:r>
            <a:r>
              <a:rPr lang="en-US" dirty="0" smtClean="0"/>
              <a:t>increases </a:t>
            </a:r>
            <a:r>
              <a:rPr lang="en-US" dirty="0"/>
              <a:t>longer-term ratepayer risk in the case of Indexed RECs</a:t>
            </a:r>
          </a:p>
          <a:p>
            <a:endParaRPr lang="en-US" dirty="0"/>
          </a:p>
          <a:p>
            <a:endParaRPr lang="en-US" dirty="0"/>
          </a:p>
          <a:p>
            <a:endParaRPr lang="en-US" dirty="0"/>
          </a:p>
        </p:txBody>
      </p:sp>
      <p:sp>
        <p:nvSpPr>
          <p:cNvPr id="3" name="Title 2">
            <a:extLst>
              <a:ext uri="{FF2B5EF4-FFF2-40B4-BE49-F238E27FC236}">
                <a16:creationId xmlns:a16="http://schemas.microsoft.com/office/drawing/2014/main" id="{FF932447-ADB7-465F-8300-1B2A98AB9A08}"/>
              </a:ext>
            </a:extLst>
          </p:cNvPr>
          <p:cNvSpPr>
            <a:spLocks noGrp="1"/>
          </p:cNvSpPr>
          <p:nvPr>
            <p:ph type="title"/>
          </p:nvPr>
        </p:nvSpPr>
        <p:spPr/>
        <p:txBody>
          <a:bodyPr/>
          <a:lstStyle/>
          <a:p>
            <a:r>
              <a:rPr lang="en-US" dirty="0"/>
              <a:t>Daymark Analysis Conclusions</a:t>
            </a:r>
          </a:p>
        </p:txBody>
      </p:sp>
      <p:sp>
        <p:nvSpPr>
          <p:cNvPr id="4" name="Slide Number Placeholder 3">
            <a:extLst>
              <a:ext uri="{FF2B5EF4-FFF2-40B4-BE49-F238E27FC236}">
                <a16:creationId xmlns:a16="http://schemas.microsoft.com/office/drawing/2014/main" id="{6ADD1431-6B9D-4C12-BC8D-9A5A3E9DBE49}"/>
              </a:ext>
            </a:extLst>
          </p:cNvPr>
          <p:cNvSpPr>
            <a:spLocks noGrp="1"/>
          </p:cNvSpPr>
          <p:nvPr>
            <p:ph type="sldNum" sz="quarter" idx="11"/>
          </p:nvPr>
        </p:nvSpPr>
        <p:spPr/>
        <p:txBody>
          <a:bodyPr/>
          <a:lstStyle/>
          <a:p>
            <a:fld id="{31C790AD-FA6F-AC4B-8DD5-8F16113E1AE2}" type="slidenum">
              <a:rPr lang="en-US" smtClean="0"/>
              <a:pPr/>
              <a:t>16</a:t>
            </a:fld>
            <a:endParaRPr lang="en-US"/>
          </a:p>
        </p:txBody>
      </p:sp>
    </p:spTree>
    <p:extLst>
      <p:ext uri="{BB962C8B-B14F-4D97-AF65-F5344CB8AC3E}">
        <p14:creationId xmlns:p14="http://schemas.microsoft.com/office/powerpoint/2010/main" val="727282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A735CAE-166B-44C3-B8DA-66C19F5FFEB1}"/>
              </a:ext>
            </a:extLst>
          </p:cNvPr>
          <p:cNvSpPr>
            <a:spLocks noGrp="1"/>
          </p:cNvSpPr>
          <p:nvPr>
            <p:ph type="title"/>
          </p:nvPr>
        </p:nvSpPr>
        <p:spPr/>
        <p:txBody>
          <a:bodyPr wrap="square" anchor="ctr">
            <a:normAutofit/>
          </a:bodyPr>
          <a:lstStyle/>
          <a:p>
            <a:r>
              <a:rPr lang="en-US" dirty="0"/>
              <a:t>Impact on the CSI </a:t>
            </a:r>
            <a:r>
              <a:rPr lang="en-US" dirty="0" smtClean="0"/>
              <a:t>Program </a:t>
            </a:r>
            <a:r>
              <a:rPr lang="en-US" dirty="0"/>
              <a:t>could be $21 Million Savings Annually</a:t>
            </a:r>
          </a:p>
        </p:txBody>
      </p:sp>
      <p:sp>
        <p:nvSpPr>
          <p:cNvPr id="4" name="Slide Number Placeholder 3">
            <a:extLst>
              <a:ext uri="{FF2B5EF4-FFF2-40B4-BE49-F238E27FC236}">
                <a16:creationId xmlns:a16="http://schemas.microsoft.com/office/drawing/2014/main" id="{EA695EAD-0AF5-4267-8CEC-B6F4AA81DD41}"/>
              </a:ext>
            </a:extLst>
          </p:cNvPr>
          <p:cNvSpPr>
            <a:spLocks noGrp="1"/>
          </p:cNvSpPr>
          <p:nvPr>
            <p:ph type="sldNum" sz="quarter" idx="12"/>
          </p:nvPr>
        </p:nvSpPr>
        <p:spPr/>
        <p:txBody>
          <a:bodyPr anchor="ctr">
            <a:normAutofit/>
          </a:bodyPr>
          <a:lstStyle/>
          <a:p>
            <a:pPr>
              <a:spcAft>
                <a:spcPts val="600"/>
              </a:spcAft>
            </a:pPr>
            <a:fld id="{31C790AD-FA6F-AC4B-8DD5-8F16113E1AE2}" type="slidenum">
              <a:rPr lang="en-US" smtClean="0"/>
              <a:pPr>
                <a:spcAft>
                  <a:spcPts val="600"/>
                </a:spcAft>
              </a:pPr>
              <a:t>17</a:t>
            </a:fld>
            <a:endParaRPr lang="en-US"/>
          </a:p>
        </p:txBody>
      </p:sp>
      <p:graphicFrame>
        <p:nvGraphicFramePr>
          <p:cNvPr id="11" name="Chart 10">
            <a:extLst>
              <a:ext uri="{FF2B5EF4-FFF2-40B4-BE49-F238E27FC236}">
                <a16:creationId xmlns:a16="http://schemas.microsoft.com/office/drawing/2014/main" id="{1572918B-39F0-44B8-A729-AE6F4D27CED5}"/>
              </a:ext>
            </a:extLst>
          </p:cNvPr>
          <p:cNvGraphicFramePr>
            <a:graphicFrameLocks/>
          </p:cNvGraphicFramePr>
          <p:nvPr>
            <p:extLst>
              <p:ext uri="{D42A27DB-BD31-4B8C-83A1-F6EECF244321}">
                <p14:modId xmlns:p14="http://schemas.microsoft.com/office/powerpoint/2010/main" val="84683728"/>
              </p:ext>
            </p:extLst>
          </p:nvPr>
        </p:nvGraphicFramePr>
        <p:xfrm>
          <a:off x="914400" y="990599"/>
          <a:ext cx="8991600" cy="5305625"/>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bwMode="auto">
          <a:xfrm>
            <a:off x="8915400" y="1154871"/>
            <a:ext cx="3200400" cy="978729"/>
          </a:xfrm>
          <a:prstGeom prst="rect">
            <a:avLst/>
          </a:prstGeom>
          <a:solidFill>
            <a:schemeClr val="bg1"/>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rtlCol="0" anchor="b" anchorCtr="0" compatLnSpc="1">
            <a:prstTxWarp prst="textNoShape">
              <a:avLst/>
            </a:prstTxWarp>
            <a:spAutoFit/>
          </a:bodyPr>
          <a:lstStyle/>
          <a:p>
            <a:pPr>
              <a:lnSpc>
                <a:spcPct val="80000"/>
              </a:lnSpc>
              <a:spcAft>
                <a:spcPts val="400"/>
              </a:spcAft>
            </a:pPr>
            <a:r>
              <a:rPr lang="en-US" sz="1800" dirty="0" smtClean="0">
                <a:solidFill>
                  <a:srgbClr val="FF0000"/>
                </a:solidFill>
                <a:latin typeface="Calibri"/>
                <a:cs typeface="Calibri"/>
              </a:rPr>
              <a:t>Note: Numbers are for calculation purposes only and do not indicate expectations for bid prices</a:t>
            </a:r>
          </a:p>
        </p:txBody>
      </p:sp>
    </p:spTree>
    <p:extLst>
      <p:ext uri="{BB962C8B-B14F-4D97-AF65-F5344CB8AC3E}">
        <p14:creationId xmlns:p14="http://schemas.microsoft.com/office/powerpoint/2010/main" val="2503838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34D216F-5C7E-4DF0-B4A2-054B323BDD8F}"/>
              </a:ext>
            </a:extLst>
          </p:cNvPr>
          <p:cNvSpPr>
            <a:spLocks noGrp="1"/>
          </p:cNvSpPr>
          <p:nvPr>
            <p:ph sz="half" idx="1"/>
          </p:nvPr>
        </p:nvSpPr>
        <p:spPr/>
        <p:txBody>
          <a:bodyPr/>
          <a:lstStyle/>
          <a:p>
            <a:pPr>
              <a:lnSpc>
                <a:spcPct val="107000"/>
              </a:lnSpc>
              <a:spcBef>
                <a:spcPts val="0"/>
              </a:spcBef>
              <a:spcAft>
                <a:spcPts val="800"/>
              </a:spcAft>
            </a:pPr>
            <a:r>
              <a:rPr lang="en-US" sz="2400" dirty="0" smtClean="0">
                <a:latin typeface="Arial" panose="020B0604020202020204" pitchFamily="34" charset="0"/>
                <a:ea typeface="Calibri" panose="020F0502020204030204" pitchFamily="34" charset="0"/>
                <a:cs typeface="Times New Roman" panose="02020603050405020304" pitchFamily="18" charset="0"/>
              </a:rPr>
              <a:t>Board Staff </a:t>
            </a:r>
            <a:r>
              <a:rPr lang="en-US" sz="2400" dirty="0">
                <a:latin typeface="Arial" panose="020B0604020202020204" pitchFamily="34" charset="0"/>
                <a:ea typeface="Calibri" panose="020F0502020204030204" pitchFamily="34" charset="0"/>
                <a:cs typeface="Times New Roman" panose="02020603050405020304" pitchFamily="18" charset="0"/>
              </a:rPr>
              <a:t>and Daymark seek additional comments on Indexed SREC-II or Fixed SREC-II format</a:t>
            </a:r>
          </a:p>
          <a:p>
            <a:pPr>
              <a:lnSpc>
                <a:spcPct val="107000"/>
              </a:lnSpc>
              <a:spcBef>
                <a:spcPts val="0"/>
              </a:spcBef>
              <a:spcAft>
                <a:spcPts val="800"/>
              </a:spcAft>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US" sz="2400" dirty="0">
                <a:latin typeface="Arial" panose="020B0604020202020204" pitchFamily="34" charset="0"/>
                <a:ea typeface="Calibri" panose="020F0502020204030204" pitchFamily="34" charset="0"/>
                <a:cs typeface="Times New Roman" panose="02020603050405020304" pitchFamily="18" charset="0"/>
              </a:rPr>
              <a:t>15-year SREC-II term</a:t>
            </a:r>
          </a:p>
          <a:p>
            <a:pPr>
              <a:lnSpc>
                <a:spcPct val="107000"/>
              </a:lnSpc>
              <a:spcBef>
                <a:spcPts val="0"/>
              </a:spcBef>
              <a:spcAft>
                <a:spcPts val="800"/>
              </a:spcAft>
            </a:pPr>
            <a:r>
              <a:rPr lang="en-US" sz="2400" dirty="0">
                <a:latin typeface="Arial" panose="020B0604020202020204" pitchFamily="34" charset="0"/>
                <a:ea typeface="Calibri" panose="020F0502020204030204" pitchFamily="34" charset="0"/>
                <a:cs typeface="Times New Roman" panose="02020603050405020304" pitchFamily="18" charset="0"/>
              </a:rPr>
              <a:t>Administrative awards, rather than individual contracts</a:t>
            </a:r>
          </a:p>
        </p:txBody>
      </p:sp>
      <p:sp>
        <p:nvSpPr>
          <p:cNvPr id="4" name="Title 3">
            <a:extLst>
              <a:ext uri="{FF2B5EF4-FFF2-40B4-BE49-F238E27FC236}">
                <a16:creationId xmlns:a16="http://schemas.microsoft.com/office/drawing/2014/main" id="{906671D3-7819-44E2-87CD-DC62ACCEF86A}"/>
              </a:ext>
            </a:extLst>
          </p:cNvPr>
          <p:cNvSpPr>
            <a:spLocks noGrp="1"/>
          </p:cNvSpPr>
          <p:nvPr>
            <p:ph type="title"/>
          </p:nvPr>
        </p:nvSpPr>
        <p:spPr/>
        <p:txBody>
          <a:bodyPr/>
          <a:lstStyle/>
          <a:p>
            <a:r>
              <a:rPr lang="en-US" dirty="0"/>
              <a:t>Current Proposal</a:t>
            </a:r>
          </a:p>
        </p:txBody>
      </p:sp>
      <p:sp>
        <p:nvSpPr>
          <p:cNvPr id="5" name="Slide Number Placeholder 4">
            <a:extLst>
              <a:ext uri="{FF2B5EF4-FFF2-40B4-BE49-F238E27FC236}">
                <a16:creationId xmlns:a16="http://schemas.microsoft.com/office/drawing/2014/main" id="{1D8279F1-7E4C-41C5-85B2-B6133ABD5AC3}"/>
              </a:ext>
            </a:extLst>
          </p:cNvPr>
          <p:cNvSpPr>
            <a:spLocks noGrp="1"/>
          </p:cNvSpPr>
          <p:nvPr>
            <p:ph type="sldNum" sz="quarter" idx="11"/>
          </p:nvPr>
        </p:nvSpPr>
        <p:spPr/>
        <p:txBody>
          <a:bodyPr/>
          <a:lstStyle/>
          <a:p>
            <a:fld id="{31C790AD-FA6F-AC4B-8DD5-8F16113E1AE2}" type="slidenum">
              <a:rPr lang="en-US" smtClean="0"/>
              <a:pPr/>
              <a:t>18</a:t>
            </a:fld>
            <a:endParaRPr lang="en-US"/>
          </a:p>
        </p:txBody>
      </p:sp>
    </p:spTree>
    <p:extLst>
      <p:ext uri="{BB962C8B-B14F-4D97-AF65-F5344CB8AC3E}">
        <p14:creationId xmlns:p14="http://schemas.microsoft.com/office/powerpoint/2010/main" val="4289453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C790AD-FA6F-AC4B-8DD5-8F16113E1AE2}" type="slidenum">
              <a:rPr lang="en-US" smtClean="0"/>
              <a:pPr/>
              <a:t>19</a:t>
            </a:fld>
            <a:endParaRPr lang="en-US"/>
          </a:p>
        </p:txBody>
      </p:sp>
      <p:sp>
        <p:nvSpPr>
          <p:cNvPr id="9" name="Rectangle 12">
            <a:extLst>
              <a:ext uri="{FF2B5EF4-FFF2-40B4-BE49-F238E27FC236}">
                <a16:creationId xmlns:a16="http://schemas.microsoft.com/office/drawing/2014/main" id="{55A11781-6EC0-4C9C-B163-6E7161140A15}"/>
              </a:ext>
            </a:extLst>
          </p:cNvPr>
          <p:cNvSpPr>
            <a:spLocks noGrp="1" noChangeArrowheads="1"/>
          </p:cNvSpPr>
          <p:nvPr>
            <p:ph type="title"/>
          </p:nvPr>
        </p:nvSpPr>
        <p:spPr>
          <a:xfrm>
            <a:off x="2400300" y="1981200"/>
            <a:ext cx="7391400" cy="1066800"/>
          </a:xfrm>
          <a:prstGeom prst="rect">
            <a:avLst/>
          </a:prstGeom>
        </p:spPr>
        <p:txBody>
          <a:bodyPr/>
          <a:lstStyle/>
          <a:p>
            <a:pPr algn="ctr"/>
            <a:r>
              <a:rPr lang="en-US" sz="4800" dirty="0">
                <a:solidFill>
                  <a:schemeClr val="tx2"/>
                </a:solidFill>
                <a:latin typeface="Calibri" panose="020F0502020204030204" pitchFamily="34" charset="0"/>
                <a:cs typeface="Calibri" panose="020F0502020204030204" pitchFamily="34" charset="0"/>
              </a:rPr>
              <a:t>Thank you</a:t>
            </a:r>
            <a:br>
              <a:rPr lang="en-US" sz="4800" dirty="0">
                <a:solidFill>
                  <a:schemeClr val="tx2"/>
                </a:solidFill>
                <a:latin typeface="Calibri" panose="020F0502020204030204" pitchFamily="34" charset="0"/>
                <a:cs typeface="Calibri" panose="020F0502020204030204" pitchFamily="34" charset="0"/>
              </a:rPr>
            </a:br>
            <a:endParaRPr lang="en-US" dirty="0">
              <a:solidFill>
                <a:schemeClr val="tx2"/>
              </a:solidFill>
              <a:latin typeface="Calibri" panose="020F0502020204030204" pitchFamily="34" charset="0"/>
              <a:cs typeface="Calibri" panose="020F0502020204030204" pitchFamily="34" charset="0"/>
            </a:endParaRPr>
          </a:p>
        </p:txBody>
      </p:sp>
      <p:sp>
        <p:nvSpPr>
          <p:cNvPr id="10" name="Rectangle 13">
            <a:extLst>
              <a:ext uri="{FF2B5EF4-FFF2-40B4-BE49-F238E27FC236}">
                <a16:creationId xmlns:a16="http://schemas.microsoft.com/office/drawing/2014/main" id="{F70D032C-519E-4C90-B03B-F4DE4CDA05C5}"/>
              </a:ext>
            </a:extLst>
          </p:cNvPr>
          <p:cNvSpPr txBox="1">
            <a:spLocks noChangeArrowheads="1"/>
          </p:cNvSpPr>
          <p:nvPr/>
        </p:nvSpPr>
        <p:spPr>
          <a:xfrm>
            <a:off x="6324600" y="3352800"/>
            <a:ext cx="3886200" cy="2209800"/>
          </a:xfrm>
          <a:prstGeom prst="rect">
            <a:avLst/>
          </a:prstGeom>
        </p:spPr>
        <p:txBody>
          <a:bodyPr/>
          <a:lstStyle>
            <a:lvl1pPr marL="320040" indent="-320040" algn="l" rtl="0" eaLnBrk="1" fontAlgn="base" hangingPunct="1">
              <a:spcBef>
                <a:spcPct val="20000"/>
              </a:spcBef>
              <a:spcAft>
                <a:spcPct val="0"/>
              </a:spcAft>
              <a:buClr>
                <a:srgbClr val="D70D17"/>
              </a:buClr>
              <a:buSzPct val="110000"/>
              <a:buFont typeface="Wingdings" charset="0"/>
              <a:buChar char="§"/>
              <a:defRPr sz="2200" b="0" i="0">
                <a:solidFill>
                  <a:schemeClr val="tx2"/>
                </a:solidFill>
                <a:latin typeface="Calibri"/>
                <a:ea typeface="+mn-ea"/>
                <a:cs typeface="Calibri"/>
              </a:defRPr>
            </a:lvl1pPr>
            <a:lvl2pPr marL="548640" indent="-228600" algn="l" rtl="0" eaLnBrk="1" fontAlgn="base" hangingPunct="1">
              <a:spcBef>
                <a:spcPct val="20000"/>
              </a:spcBef>
              <a:spcAft>
                <a:spcPct val="0"/>
              </a:spcAft>
              <a:buClr>
                <a:srgbClr val="D70D17"/>
              </a:buClr>
              <a:buSzPct val="120000"/>
              <a:buFont typeface="Calibri" panose="020F0502020204030204" pitchFamily="34" charset="0"/>
              <a:buChar char="‐"/>
              <a:defRPr sz="2000" b="0" i="0">
                <a:solidFill>
                  <a:schemeClr val="tx2"/>
                </a:solidFill>
                <a:latin typeface="Calibri"/>
                <a:ea typeface="+mn-ea"/>
                <a:cs typeface="Calibri"/>
              </a:defRPr>
            </a:lvl2pPr>
            <a:lvl3pPr marL="777240" indent="-228600" algn="l" rtl="0" eaLnBrk="1" fontAlgn="base" hangingPunct="1">
              <a:spcBef>
                <a:spcPct val="20000"/>
              </a:spcBef>
              <a:spcAft>
                <a:spcPct val="0"/>
              </a:spcAft>
              <a:buClr>
                <a:srgbClr val="D70D17"/>
              </a:buClr>
              <a:buSzPct val="110000"/>
              <a:buFont typeface="Arial" panose="020B0604020202020204" pitchFamily="34" charset="0"/>
              <a:buChar char="•"/>
              <a:defRPr sz="1800" b="0" i="0">
                <a:solidFill>
                  <a:schemeClr val="tx2"/>
                </a:solidFill>
                <a:latin typeface="Calibri"/>
                <a:ea typeface="+mn-ea"/>
                <a:cs typeface="Calibri"/>
              </a:defRPr>
            </a:lvl3pPr>
            <a:lvl4pPr marL="1005840" indent="-228600" algn="l" rtl="0" eaLnBrk="1" fontAlgn="base" hangingPunct="1">
              <a:spcBef>
                <a:spcPct val="20000"/>
              </a:spcBef>
              <a:spcAft>
                <a:spcPct val="0"/>
              </a:spcAft>
              <a:buClr>
                <a:schemeClr val="accent1"/>
              </a:buClr>
              <a:buSzPct val="90000"/>
              <a:buFont typeface="Wingdings" charset="0"/>
              <a:buChar char="§"/>
              <a:defRPr sz="1600">
                <a:solidFill>
                  <a:schemeClr val="tx1"/>
                </a:solidFill>
                <a:latin typeface="+mn-lt"/>
                <a:ea typeface="+mn-ea"/>
              </a:defRPr>
            </a:lvl4pPr>
            <a:lvl5pPr marL="20574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5pPr>
            <a:lvl6pPr marL="25146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6pPr>
            <a:lvl7pPr marL="29718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7pPr>
            <a:lvl8pPr marL="34290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8pPr>
            <a:lvl9pPr marL="38862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9pPr>
          </a:lstStyle>
          <a:p>
            <a:pPr marL="0" indent="0">
              <a:spcBef>
                <a:spcPts val="300"/>
              </a:spcBef>
              <a:buNone/>
            </a:pPr>
            <a:r>
              <a:rPr lang="en-US" sz="2000" b="1" kern="0" dirty="0">
                <a:solidFill>
                  <a:srgbClr val="DA291C"/>
                </a:solidFill>
                <a:latin typeface="Calibri" panose="020F0502020204030204" pitchFamily="34" charset="0"/>
                <a:cs typeface="Calibri" panose="020F0502020204030204" pitchFamily="34" charset="0"/>
              </a:rPr>
              <a:t>DAYMARK ENERGY ADVISORS</a:t>
            </a:r>
          </a:p>
          <a:p>
            <a:pPr marL="0" indent="0">
              <a:buNone/>
            </a:pPr>
            <a:r>
              <a:rPr lang="en-US" sz="1600" dirty="0"/>
              <a:t>Our team brings deep knowledge and an integrated view of energy infrastructure, regulation, and markets to help our clients make well-informed business, capital investment, and policy decisions in the face of transformative change to achieve decarbonization.</a:t>
            </a:r>
          </a:p>
        </p:txBody>
      </p:sp>
      <p:sp>
        <p:nvSpPr>
          <p:cNvPr id="11" name="Rectangle 13">
            <a:extLst>
              <a:ext uri="{FF2B5EF4-FFF2-40B4-BE49-F238E27FC236}">
                <a16:creationId xmlns:a16="http://schemas.microsoft.com/office/drawing/2014/main" id="{4F2BB21D-2BDD-4B75-8BE5-1CC1A08B3F14}"/>
              </a:ext>
            </a:extLst>
          </p:cNvPr>
          <p:cNvSpPr txBox="1">
            <a:spLocks noChangeArrowheads="1"/>
          </p:cNvSpPr>
          <p:nvPr/>
        </p:nvSpPr>
        <p:spPr>
          <a:xfrm>
            <a:off x="1981200" y="3352800"/>
            <a:ext cx="3886200" cy="2209800"/>
          </a:xfrm>
          <a:prstGeom prst="rect">
            <a:avLst/>
          </a:prstGeom>
        </p:spPr>
        <p:txBody>
          <a:bodyPr/>
          <a:lstStyle>
            <a:lvl1pPr marL="320040" indent="-320040" algn="l" rtl="0" eaLnBrk="1" fontAlgn="base" hangingPunct="1">
              <a:spcBef>
                <a:spcPct val="20000"/>
              </a:spcBef>
              <a:spcAft>
                <a:spcPct val="0"/>
              </a:spcAft>
              <a:buClr>
                <a:srgbClr val="D70D17"/>
              </a:buClr>
              <a:buSzPct val="110000"/>
              <a:buFont typeface="Wingdings" charset="0"/>
              <a:buChar char="§"/>
              <a:defRPr sz="2200" b="0" i="0">
                <a:solidFill>
                  <a:schemeClr val="tx2"/>
                </a:solidFill>
                <a:latin typeface="Calibri"/>
                <a:ea typeface="+mn-ea"/>
                <a:cs typeface="Calibri"/>
              </a:defRPr>
            </a:lvl1pPr>
            <a:lvl2pPr marL="548640" indent="-228600" algn="l" rtl="0" eaLnBrk="1" fontAlgn="base" hangingPunct="1">
              <a:spcBef>
                <a:spcPct val="20000"/>
              </a:spcBef>
              <a:spcAft>
                <a:spcPct val="0"/>
              </a:spcAft>
              <a:buClr>
                <a:srgbClr val="D70D17"/>
              </a:buClr>
              <a:buSzPct val="120000"/>
              <a:buFont typeface="Calibri" panose="020F0502020204030204" pitchFamily="34" charset="0"/>
              <a:buChar char="‐"/>
              <a:defRPr sz="2000" b="0" i="0">
                <a:solidFill>
                  <a:schemeClr val="tx2"/>
                </a:solidFill>
                <a:latin typeface="Calibri"/>
                <a:ea typeface="+mn-ea"/>
                <a:cs typeface="Calibri"/>
              </a:defRPr>
            </a:lvl2pPr>
            <a:lvl3pPr marL="777240" indent="-228600" algn="l" rtl="0" eaLnBrk="1" fontAlgn="base" hangingPunct="1">
              <a:spcBef>
                <a:spcPct val="20000"/>
              </a:spcBef>
              <a:spcAft>
                <a:spcPct val="0"/>
              </a:spcAft>
              <a:buClr>
                <a:srgbClr val="D70D17"/>
              </a:buClr>
              <a:buSzPct val="110000"/>
              <a:buFont typeface="Arial" panose="020B0604020202020204" pitchFamily="34" charset="0"/>
              <a:buChar char="•"/>
              <a:defRPr sz="1800" b="0" i="0">
                <a:solidFill>
                  <a:schemeClr val="tx2"/>
                </a:solidFill>
                <a:latin typeface="Calibri"/>
                <a:ea typeface="+mn-ea"/>
                <a:cs typeface="Calibri"/>
              </a:defRPr>
            </a:lvl3pPr>
            <a:lvl4pPr marL="1005840" indent="-228600" algn="l" rtl="0" eaLnBrk="1" fontAlgn="base" hangingPunct="1">
              <a:spcBef>
                <a:spcPct val="20000"/>
              </a:spcBef>
              <a:spcAft>
                <a:spcPct val="0"/>
              </a:spcAft>
              <a:buClr>
                <a:schemeClr val="accent1"/>
              </a:buClr>
              <a:buSzPct val="90000"/>
              <a:buFont typeface="Wingdings" charset="0"/>
              <a:buChar char="§"/>
              <a:defRPr sz="1600">
                <a:solidFill>
                  <a:schemeClr val="tx1"/>
                </a:solidFill>
                <a:latin typeface="+mn-lt"/>
                <a:ea typeface="+mn-ea"/>
              </a:defRPr>
            </a:lvl4pPr>
            <a:lvl5pPr marL="20574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5pPr>
            <a:lvl6pPr marL="25146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6pPr>
            <a:lvl7pPr marL="29718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7pPr>
            <a:lvl8pPr marL="34290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8pPr>
            <a:lvl9pPr marL="3886200" indent="-228600" algn="l" rtl="0" eaLnBrk="1" fontAlgn="base" hangingPunct="1">
              <a:spcBef>
                <a:spcPct val="20000"/>
              </a:spcBef>
              <a:spcAft>
                <a:spcPct val="0"/>
              </a:spcAft>
              <a:buClr>
                <a:srgbClr val="FF7E27"/>
              </a:buClr>
              <a:buSzPct val="110000"/>
              <a:buFont typeface="Wingdings" charset="0"/>
              <a:buChar char="§"/>
              <a:defRPr sz="1600">
                <a:solidFill>
                  <a:schemeClr val="tx1"/>
                </a:solidFill>
                <a:latin typeface="+mn-lt"/>
                <a:ea typeface="+mn-ea"/>
              </a:defRPr>
            </a:lvl9pPr>
          </a:lstStyle>
          <a:p>
            <a:pPr marL="0" indent="0" algn="r">
              <a:spcBef>
                <a:spcPts val="300"/>
              </a:spcBef>
              <a:buNone/>
            </a:pPr>
            <a:r>
              <a:rPr lang="en-US" sz="2000" b="1" kern="0" dirty="0">
                <a:solidFill>
                  <a:srgbClr val="DA291C"/>
                </a:solidFill>
                <a:latin typeface="Calibri" panose="020F0502020204030204" pitchFamily="34" charset="0"/>
                <a:cs typeface="Calibri" panose="020F0502020204030204" pitchFamily="34" charset="0"/>
              </a:rPr>
              <a:t>Carrie Gilbert</a:t>
            </a:r>
          </a:p>
          <a:p>
            <a:pPr marL="0" indent="0" algn="r">
              <a:buNone/>
            </a:pPr>
            <a:r>
              <a:rPr lang="en-US" sz="1600" dirty="0"/>
              <a:t>(207) 347-3145 | </a:t>
            </a:r>
            <a:r>
              <a:rPr lang="en-US" sz="1600" dirty="0">
                <a:hlinkClick r:id="rId3"/>
              </a:rPr>
              <a:t>cgilbert@daymarkea.com</a:t>
            </a:r>
            <a:r>
              <a:rPr lang="en-US" sz="1600" dirty="0"/>
              <a:t>  </a:t>
            </a:r>
          </a:p>
          <a:p>
            <a:pPr marL="0" indent="0" algn="r">
              <a:buNone/>
            </a:pPr>
            <a:r>
              <a:rPr lang="en-US" sz="2000" b="1" dirty="0">
                <a:solidFill>
                  <a:schemeClr val="accent1"/>
                </a:solidFill>
              </a:rPr>
              <a:t>Louisa Lund</a:t>
            </a:r>
          </a:p>
          <a:p>
            <a:pPr marL="0" indent="0" algn="r">
              <a:buNone/>
            </a:pPr>
            <a:r>
              <a:rPr lang="en-US" sz="1600" dirty="0">
                <a:solidFill>
                  <a:srgbClr val="505759"/>
                </a:solidFill>
                <a:effectLst/>
                <a:latin typeface="Calibri" panose="020F0502020204030204" pitchFamily="34" charset="0"/>
                <a:ea typeface="Calibri" panose="020F0502020204030204" pitchFamily="34" charset="0"/>
                <a:cs typeface="Calibri" panose="020F0502020204030204" pitchFamily="34" charset="0"/>
              </a:rPr>
              <a:t>(617) 778-2590 </a:t>
            </a:r>
            <a:r>
              <a:rPr lang="en-US" sz="1600" dirty="0"/>
              <a:t>| </a:t>
            </a:r>
            <a:r>
              <a:rPr lang="en-US" sz="1600" dirty="0">
                <a:hlinkClick r:id="rId4"/>
              </a:rPr>
              <a:t>llund@daymarkea.com</a:t>
            </a:r>
            <a:r>
              <a:rPr lang="en-US" sz="1600" dirty="0"/>
              <a:t> </a:t>
            </a:r>
          </a:p>
        </p:txBody>
      </p:sp>
      <p:sp>
        <p:nvSpPr>
          <p:cNvPr id="12" name="Rectangle 12">
            <a:extLst>
              <a:ext uri="{FF2B5EF4-FFF2-40B4-BE49-F238E27FC236}">
                <a16:creationId xmlns:a16="http://schemas.microsoft.com/office/drawing/2014/main" id="{1CACE960-6B89-4151-9B15-B924F1930398}"/>
              </a:ext>
            </a:extLst>
          </p:cNvPr>
          <p:cNvSpPr txBox="1">
            <a:spLocks noChangeArrowheads="1"/>
          </p:cNvSpPr>
          <p:nvPr/>
        </p:nvSpPr>
        <p:spPr bwMode="auto">
          <a:xfrm>
            <a:off x="2400300" y="5745162"/>
            <a:ext cx="7391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800" b="1" i="0">
                <a:solidFill>
                  <a:srgbClr val="D70D17"/>
                </a:solidFill>
                <a:latin typeface="Calibri"/>
                <a:ea typeface="+mj-ea"/>
                <a:cs typeface="Calibri"/>
              </a:defRPr>
            </a:lvl1pPr>
            <a:lvl2pPr algn="l" rtl="0" fontAlgn="base">
              <a:spcBef>
                <a:spcPct val="0"/>
              </a:spcBef>
              <a:spcAft>
                <a:spcPct val="0"/>
              </a:spcAft>
              <a:defRPr sz="2400" b="1">
                <a:solidFill>
                  <a:srgbClr val="FF7E27"/>
                </a:solidFill>
                <a:latin typeface="Arial" charset="0"/>
                <a:ea typeface="ＭＳ Ｐゴシック" charset="0"/>
                <a:cs typeface="ＭＳ Ｐゴシック" charset="0"/>
              </a:defRPr>
            </a:lvl2pPr>
            <a:lvl3pPr algn="l" rtl="0" fontAlgn="base">
              <a:spcBef>
                <a:spcPct val="0"/>
              </a:spcBef>
              <a:spcAft>
                <a:spcPct val="0"/>
              </a:spcAft>
              <a:defRPr sz="2400" b="1">
                <a:solidFill>
                  <a:srgbClr val="FF7E27"/>
                </a:solidFill>
                <a:latin typeface="Arial" charset="0"/>
                <a:ea typeface="ＭＳ Ｐゴシック" charset="0"/>
                <a:cs typeface="ＭＳ Ｐゴシック" charset="0"/>
              </a:defRPr>
            </a:lvl3pPr>
            <a:lvl4pPr algn="l" rtl="0" fontAlgn="base">
              <a:spcBef>
                <a:spcPct val="0"/>
              </a:spcBef>
              <a:spcAft>
                <a:spcPct val="0"/>
              </a:spcAft>
              <a:defRPr sz="2400" b="1">
                <a:solidFill>
                  <a:srgbClr val="FF7E27"/>
                </a:solidFill>
                <a:latin typeface="Arial" charset="0"/>
                <a:ea typeface="ＭＳ Ｐゴシック" charset="0"/>
                <a:cs typeface="ＭＳ Ｐゴシック" charset="0"/>
              </a:defRPr>
            </a:lvl4pPr>
            <a:lvl5pPr algn="l" rtl="0" fontAlgn="base">
              <a:spcBef>
                <a:spcPct val="0"/>
              </a:spcBef>
              <a:spcAft>
                <a:spcPct val="0"/>
              </a:spcAft>
              <a:defRPr sz="2400" b="1">
                <a:solidFill>
                  <a:srgbClr val="FF7E27"/>
                </a:solidFill>
                <a:latin typeface="Arial" charset="0"/>
                <a:ea typeface="ＭＳ Ｐゴシック" charset="0"/>
                <a:cs typeface="ＭＳ Ｐゴシック" charset="0"/>
              </a:defRPr>
            </a:lvl5pPr>
            <a:lvl6pPr marL="457200" algn="l" rtl="0" fontAlgn="base">
              <a:spcBef>
                <a:spcPct val="0"/>
              </a:spcBef>
              <a:spcAft>
                <a:spcPct val="0"/>
              </a:spcAft>
              <a:defRPr sz="2400" b="1">
                <a:solidFill>
                  <a:srgbClr val="FF7E27"/>
                </a:solidFill>
                <a:latin typeface="Arial" charset="0"/>
                <a:ea typeface="ＭＳ Ｐゴシック" charset="0"/>
                <a:cs typeface="ＭＳ Ｐゴシック" charset="0"/>
              </a:defRPr>
            </a:lvl6pPr>
            <a:lvl7pPr marL="914400" algn="l" rtl="0" fontAlgn="base">
              <a:spcBef>
                <a:spcPct val="0"/>
              </a:spcBef>
              <a:spcAft>
                <a:spcPct val="0"/>
              </a:spcAft>
              <a:defRPr sz="2400" b="1">
                <a:solidFill>
                  <a:srgbClr val="FF7E27"/>
                </a:solidFill>
                <a:latin typeface="Arial" charset="0"/>
                <a:ea typeface="ＭＳ Ｐゴシック" charset="0"/>
                <a:cs typeface="ＭＳ Ｐゴシック" charset="0"/>
              </a:defRPr>
            </a:lvl7pPr>
            <a:lvl8pPr marL="1371600" algn="l" rtl="0" fontAlgn="base">
              <a:spcBef>
                <a:spcPct val="0"/>
              </a:spcBef>
              <a:spcAft>
                <a:spcPct val="0"/>
              </a:spcAft>
              <a:defRPr sz="2400" b="1">
                <a:solidFill>
                  <a:srgbClr val="FF7E27"/>
                </a:solidFill>
                <a:latin typeface="Arial" charset="0"/>
                <a:ea typeface="ＭＳ Ｐゴシック" charset="0"/>
                <a:cs typeface="ＭＳ Ｐゴシック" charset="0"/>
              </a:defRPr>
            </a:lvl8pPr>
            <a:lvl9pPr marL="1828800" algn="l" rtl="0" fontAlgn="base">
              <a:spcBef>
                <a:spcPct val="0"/>
              </a:spcBef>
              <a:spcAft>
                <a:spcPct val="0"/>
              </a:spcAft>
              <a:defRPr sz="2400" b="1">
                <a:solidFill>
                  <a:srgbClr val="FF7E27"/>
                </a:solidFill>
                <a:latin typeface="Arial" charset="0"/>
                <a:ea typeface="ＭＳ Ｐゴシック" charset="0"/>
                <a:cs typeface="ＭＳ Ｐゴシック" charset="0"/>
              </a:defRPr>
            </a:lvl9pPr>
          </a:lstStyle>
          <a:p>
            <a:pPr algn="ctr"/>
            <a:r>
              <a:rPr lang="en-US" b="0" cap="all" dirty="0">
                <a:solidFill>
                  <a:schemeClr val="accent1"/>
                </a:solidFill>
                <a:latin typeface="Calibri" panose="020F0502020204030204" pitchFamily="34" charset="0"/>
                <a:cs typeface="Calibri" panose="020F0502020204030204" pitchFamily="34" charset="0"/>
              </a:rPr>
              <a:t>DaymarkEA.com</a:t>
            </a:r>
          </a:p>
        </p:txBody>
      </p:sp>
    </p:spTree>
    <p:extLst>
      <p:ext uri="{BB962C8B-B14F-4D97-AF65-F5344CB8AC3E}">
        <p14:creationId xmlns:p14="http://schemas.microsoft.com/office/powerpoint/2010/main" val="153804831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latin typeface="Helvetica" pitchFamily="34" charset="0"/>
              </a:rPr>
              <a:t>This is the </a:t>
            </a:r>
            <a:r>
              <a:rPr lang="en-US" dirty="0" smtClean="0">
                <a:latin typeface="Helvetica" pitchFamily="34" charset="0"/>
              </a:rPr>
              <a:t>fourth public </a:t>
            </a:r>
            <a:r>
              <a:rPr lang="en-US" dirty="0">
                <a:latin typeface="Helvetica" pitchFamily="34" charset="0"/>
              </a:rPr>
              <a:t>stakeholder meeting for the design of the CSI Program under</a:t>
            </a:r>
          </a:p>
          <a:p>
            <a:pPr marL="0" indent="0">
              <a:buNone/>
            </a:pPr>
            <a:endParaRPr lang="en-US" dirty="0">
              <a:latin typeface="Helvetica" pitchFamily="34" charset="0"/>
            </a:endParaRPr>
          </a:p>
          <a:p>
            <a:pPr marL="0" indent="0" algn="ctr">
              <a:buNone/>
            </a:pPr>
            <a:r>
              <a:rPr lang="en-US" sz="2400" dirty="0">
                <a:latin typeface="Helvetica" pitchFamily="34" charset="0"/>
                <a:hlinkClick r:id="rId3"/>
              </a:rPr>
              <a:t>Docket # QO21101186</a:t>
            </a:r>
            <a:endParaRPr lang="en-US" sz="2400" dirty="0">
              <a:latin typeface="Helvetica" pitchFamily="34" charset="0"/>
            </a:endParaRPr>
          </a:p>
          <a:p>
            <a:pPr marL="0" indent="0" algn="ctr">
              <a:buNone/>
            </a:pPr>
            <a:r>
              <a:rPr lang="en-US" sz="2400" dirty="0">
                <a:latin typeface="Helvetica" pitchFamily="34" charset="0"/>
              </a:rPr>
              <a:t>Competitive Solar Incentive (“CSI”) Program </a:t>
            </a:r>
          </a:p>
          <a:p>
            <a:pPr marL="0" indent="0" algn="ctr">
              <a:buNone/>
            </a:pPr>
            <a:r>
              <a:rPr lang="en-US" sz="2400" dirty="0">
                <a:latin typeface="Helvetica" pitchFamily="34" charset="0"/>
              </a:rPr>
              <a:t>pursuant to P.L. 2021, C.169</a:t>
            </a:r>
          </a:p>
          <a:p>
            <a:pPr marL="0" indent="0">
              <a:buNone/>
            </a:pPr>
            <a:endParaRPr lang="en-US" dirty="0">
              <a:latin typeface="Helvetica" pitchFamily="34" charset="0"/>
            </a:endParaRPr>
          </a:p>
          <a:p>
            <a:pPr marL="0" indent="0">
              <a:buNone/>
            </a:pPr>
            <a:endParaRPr lang="en-US" dirty="0">
              <a:latin typeface="Helvetica" pitchFamily="34" charset="0"/>
            </a:endParaRPr>
          </a:p>
          <a:p>
            <a:pPr marL="0" indent="0">
              <a:buNone/>
            </a:pPr>
            <a:r>
              <a:rPr lang="en-US" dirty="0">
                <a:latin typeface="Helvetica" pitchFamily="34" charset="0"/>
              </a:rPr>
              <a:t>In addition, two stakeholder meetings were held on the </a:t>
            </a:r>
            <a:r>
              <a:rPr lang="en-US" dirty="0">
                <a:latin typeface="Helvetica" pitchFamily="34" charset="0"/>
                <a:hlinkClick r:id="rId4"/>
              </a:rPr>
              <a:t>Solar Siting Straw Proposal </a:t>
            </a:r>
            <a:r>
              <a:rPr lang="en-US" dirty="0">
                <a:latin typeface="Helvetica" pitchFamily="34" charset="0"/>
              </a:rPr>
              <a:t>under the same docket</a:t>
            </a:r>
          </a:p>
        </p:txBody>
      </p:sp>
      <p:sp>
        <p:nvSpPr>
          <p:cNvPr id="3" name="Title 2"/>
          <p:cNvSpPr>
            <a:spLocks noGrp="1"/>
          </p:cNvSpPr>
          <p:nvPr>
            <p:ph type="title"/>
          </p:nvPr>
        </p:nvSpPr>
        <p:spPr/>
        <p:txBody>
          <a:bodyPr/>
          <a:lstStyle/>
          <a:p>
            <a:r>
              <a:rPr lang="en-US">
                <a:latin typeface="Helvetica" pitchFamily="34" charset="0"/>
              </a:rPr>
              <a:t>Welcome</a:t>
            </a:r>
          </a:p>
        </p:txBody>
      </p:sp>
    </p:spTree>
    <p:extLst>
      <p:ext uri="{BB962C8B-B14F-4D97-AF65-F5344CB8AC3E}">
        <p14:creationId xmlns:p14="http://schemas.microsoft.com/office/powerpoint/2010/main" val="849272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590CFC-4A54-4106-B59B-3EEE90582F7C}"/>
              </a:ext>
            </a:extLst>
          </p:cNvPr>
          <p:cNvSpPr>
            <a:spLocks noGrp="1"/>
          </p:cNvSpPr>
          <p:nvPr>
            <p:ph idx="1"/>
          </p:nvPr>
        </p:nvSpPr>
        <p:spPr/>
        <p:txBody>
          <a:bodyPr/>
          <a:lstStyle/>
          <a:p>
            <a:r>
              <a:rPr lang="en-US" sz="2400" dirty="0" smtClean="0">
                <a:latin typeface="Helvetica" pitchFamily="34" charset="0"/>
              </a:rPr>
              <a:t>Please </a:t>
            </a:r>
            <a:r>
              <a:rPr lang="en-US" sz="2400" dirty="0">
                <a:latin typeface="Helvetica" pitchFamily="34" charset="0"/>
              </a:rPr>
              <a:t>be respectful of other speakers.</a:t>
            </a:r>
          </a:p>
          <a:p>
            <a:r>
              <a:rPr lang="en-US" sz="2400" dirty="0" smtClean="0">
                <a:latin typeface="Helvetica" pitchFamily="34" charset="0"/>
              </a:rPr>
              <a:t>We </a:t>
            </a:r>
            <a:r>
              <a:rPr lang="en-US" sz="2400" dirty="0">
                <a:latin typeface="Helvetica" pitchFamily="34" charset="0"/>
              </a:rPr>
              <a:t>will call on speakers in order. If your name is not showing </a:t>
            </a:r>
            <a:r>
              <a:rPr lang="en-US" sz="2400" dirty="0" smtClean="0">
                <a:latin typeface="Helvetica" pitchFamily="34" charset="0"/>
              </a:rPr>
              <a:t>in the list of participants (only </a:t>
            </a:r>
            <a:r>
              <a:rPr lang="en-US" sz="2400" dirty="0">
                <a:latin typeface="Helvetica" pitchFamily="34" charset="0"/>
              </a:rPr>
              <a:t>a phone number), please raise your hand when it is your turn to speak.</a:t>
            </a:r>
          </a:p>
          <a:p>
            <a:pPr marL="0" marR="0">
              <a:spcBef>
                <a:spcPts val="1500"/>
              </a:spcBef>
              <a:spcAft>
                <a:spcPts val="750"/>
              </a:spcAft>
            </a:pPr>
            <a:r>
              <a:rPr lang="en-US" sz="2400" dirty="0">
                <a:solidFill>
                  <a:schemeClr val="tx1"/>
                </a:solidFill>
                <a:effectLst/>
                <a:latin typeface="Helvetica" pitchFamily="34" charset="0"/>
                <a:ea typeface="Times New Roman" panose="02020603050405020304" pitchFamily="18" charset="0"/>
              </a:rPr>
              <a:t>Phone controls for participants</a:t>
            </a:r>
            <a:endParaRPr lang="en-US" sz="2400" dirty="0">
              <a:solidFill>
                <a:schemeClr val="tx1"/>
              </a:solidFill>
              <a:effectLst/>
              <a:latin typeface="Helvetica" pitchFamily="34" charset="0"/>
              <a:ea typeface="Calibri" panose="020F0502020204030204" pitchFamily="34" charset="0"/>
            </a:endParaRPr>
          </a:p>
          <a:p>
            <a:pPr marL="544068" lvl="2">
              <a:lnSpc>
                <a:spcPts val="1650"/>
              </a:lnSpc>
              <a:spcBef>
                <a:spcPts val="0"/>
              </a:spcBef>
              <a:spcAft>
                <a:spcPts val="750"/>
              </a:spcAft>
            </a:pPr>
            <a:r>
              <a:rPr lang="en-US" sz="1800" dirty="0">
                <a:solidFill>
                  <a:schemeClr val="tx1"/>
                </a:solidFill>
                <a:effectLst/>
                <a:latin typeface="Helvetica" pitchFamily="34" charset="0"/>
                <a:ea typeface="Calibri" panose="020F0502020204030204" pitchFamily="34" charset="0"/>
              </a:rPr>
              <a:t>The following commands can be entered via DTMF tones using your phone's dial pad while in a Zoom meeting:</a:t>
            </a:r>
          </a:p>
          <a:p>
            <a:pPr lvl="2" indent="-342900">
              <a:lnSpc>
                <a:spcPts val="1650"/>
              </a:lnSpc>
              <a:spcBef>
                <a:spcPts val="0"/>
              </a:spcBef>
              <a:spcAft>
                <a:spcPts val="0"/>
              </a:spcAft>
              <a:buSzPts val="1000"/>
              <a:buFont typeface="Symbol" panose="05050102010706020507" pitchFamily="18" charset="2"/>
              <a:buChar char=""/>
              <a:tabLst>
                <a:tab pos="457200" algn="l"/>
              </a:tabLst>
            </a:pPr>
            <a:r>
              <a:rPr lang="en-US" sz="1800" b="1" dirty="0">
                <a:solidFill>
                  <a:schemeClr val="tx1"/>
                </a:solidFill>
                <a:effectLst/>
                <a:latin typeface="Helvetica" pitchFamily="34" charset="0"/>
                <a:ea typeface="Calibri" panose="020F0502020204030204" pitchFamily="34" charset="0"/>
              </a:rPr>
              <a:t>*6</a:t>
            </a:r>
            <a:r>
              <a:rPr lang="en-US" sz="1800" dirty="0">
                <a:solidFill>
                  <a:schemeClr val="tx1"/>
                </a:solidFill>
                <a:effectLst/>
                <a:latin typeface="Helvetica" pitchFamily="34" charset="0"/>
                <a:ea typeface="Calibri" panose="020F0502020204030204" pitchFamily="34" charset="0"/>
              </a:rPr>
              <a:t> - Toggle </a:t>
            </a:r>
            <a:r>
              <a:rPr lang="en-US" sz="1800" dirty="0" smtClean="0">
                <a:solidFill>
                  <a:schemeClr val="tx1"/>
                </a:solidFill>
                <a:effectLst/>
                <a:latin typeface="Helvetica" pitchFamily="34" charset="0"/>
                <a:ea typeface="Calibri" panose="020F0502020204030204" pitchFamily="34" charset="0"/>
              </a:rPr>
              <a:t>mute/unmute,</a:t>
            </a:r>
            <a:endParaRPr lang="en-US" sz="1800" dirty="0">
              <a:solidFill>
                <a:schemeClr val="tx1"/>
              </a:solidFill>
              <a:effectLst/>
              <a:latin typeface="Helvetica" pitchFamily="34" charset="0"/>
              <a:ea typeface="Calibri" panose="020F0502020204030204" pitchFamily="34" charset="0"/>
            </a:endParaRPr>
          </a:p>
          <a:p>
            <a:pPr lvl="2" indent="-342900">
              <a:lnSpc>
                <a:spcPts val="1650"/>
              </a:lnSpc>
              <a:spcBef>
                <a:spcPts val="0"/>
              </a:spcBef>
              <a:spcAft>
                <a:spcPts val="0"/>
              </a:spcAft>
              <a:buSzPts val="1000"/>
              <a:buFont typeface="Symbol" panose="05050102010706020507" pitchFamily="18" charset="2"/>
              <a:buChar char=""/>
              <a:tabLst>
                <a:tab pos="457200" algn="l"/>
              </a:tabLst>
            </a:pPr>
            <a:r>
              <a:rPr lang="en-US" sz="1800" b="1" dirty="0">
                <a:solidFill>
                  <a:schemeClr val="tx1"/>
                </a:solidFill>
                <a:effectLst/>
                <a:latin typeface="Helvetica" pitchFamily="34" charset="0"/>
                <a:ea typeface="Calibri" panose="020F0502020204030204" pitchFamily="34" charset="0"/>
              </a:rPr>
              <a:t>*9</a:t>
            </a:r>
            <a:r>
              <a:rPr lang="en-US" sz="1800" dirty="0">
                <a:solidFill>
                  <a:schemeClr val="tx1"/>
                </a:solidFill>
                <a:effectLst/>
                <a:latin typeface="Helvetica" pitchFamily="34" charset="0"/>
                <a:ea typeface="Calibri" panose="020F0502020204030204" pitchFamily="34" charset="0"/>
              </a:rPr>
              <a:t> - </a:t>
            </a:r>
            <a:r>
              <a:rPr lang="en-US" sz="1800" dirty="0">
                <a:effectLst/>
                <a:latin typeface="Helvetica" pitchFamily="34" charset="0"/>
                <a:ea typeface="Calibri" panose="020F0502020204030204" pitchFamily="34" charset="0"/>
              </a:rPr>
              <a:t>Raise </a:t>
            </a:r>
            <a:r>
              <a:rPr lang="en-US" sz="1800" dirty="0" smtClean="0">
                <a:effectLst/>
                <a:latin typeface="Helvetica" pitchFamily="34" charset="0"/>
                <a:ea typeface="Calibri" panose="020F0502020204030204" pitchFamily="34" charset="0"/>
              </a:rPr>
              <a:t>hand.</a:t>
            </a:r>
            <a:endParaRPr lang="en-US" sz="2800" dirty="0">
              <a:latin typeface="Helvetica" pitchFamily="34" charset="0"/>
            </a:endParaRPr>
          </a:p>
          <a:p>
            <a:r>
              <a:rPr lang="en-US" sz="2400" dirty="0">
                <a:latin typeface="Helvetica" pitchFamily="34" charset="0"/>
              </a:rPr>
              <a:t>At the conclusion of our pre-registered speakers list, we will invite additional speakers to raise their hands to speak.</a:t>
            </a:r>
          </a:p>
        </p:txBody>
      </p:sp>
      <p:sp>
        <p:nvSpPr>
          <p:cNvPr id="3" name="Title 2">
            <a:extLst>
              <a:ext uri="{FF2B5EF4-FFF2-40B4-BE49-F238E27FC236}">
                <a16:creationId xmlns:a16="http://schemas.microsoft.com/office/drawing/2014/main" id="{A723487D-811C-431D-82EB-92E94D398670}"/>
              </a:ext>
            </a:extLst>
          </p:cNvPr>
          <p:cNvSpPr>
            <a:spLocks noGrp="1"/>
          </p:cNvSpPr>
          <p:nvPr>
            <p:ph type="title"/>
          </p:nvPr>
        </p:nvSpPr>
        <p:spPr/>
        <p:txBody>
          <a:bodyPr/>
          <a:lstStyle/>
          <a:p>
            <a:r>
              <a:rPr lang="en-US" dirty="0">
                <a:latin typeface="Helvetica" pitchFamily="34" charset="0"/>
              </a:rPr>
              <a:t>Stakeholder Comments</a:t>
            </a:r>
          </a:p>
        </p:txBody>
      </p:sp>
      <p:sp>
        <p:nvSpPr>
          <p:cNvPr id="4" name="Slide Number Placeholder 3">
            <a:extLst>
              <a:ext uri="{FF2B5EF4-FFF2-40B4-BE49-F238E27FC236}">
                <a16:creationId xmlns:a16="http://schemas.microsoft.com/office/drawing/2014/main" id="{DEFE3C9C-B87C-444E-9CD1-3952F6E4EA90}"/>
              </a:ext>
            </a:extLst>
          </p:cNvPr>
          <p:cNvSpPr>
            <a:spLocks noGrp="1"/>
          </p:cNvSpPr>
          <p:nvPr>
            <p:ph type="sldNum" sz="quarter" idx="4294967295"/>
          </p:nvPr>
        </p:nvSpPr>
        <p:spPr>
          <a:xfrm>
            <a:off x="0" y="6296025"/>
            <a:ext cx="711200" cy="349250"/>
          </a:xfrm>
        </p:spPr>
        <p:txBody>
          <a:bodyPr/>
          <a:lstStyle/>
          <a:p>
            <a:fld id="{31C790AD-FA6F-AC4B-8DD5-8F16113E1AE2}" type="slidenum">
              <a:rPr lang="en-US" smtClean="0"/>
              <a:pPr/>
              <a:t>20</a:t>
            </a:fld>
            <a:endParaRPr lang="en-US"/>
          </a:p>
        </p:txBody>
      </p:sp>
    </p:spTree>
    <p:extLst>
      <p:ext uri="{BB962C8B-B14F-4D97-AF65-F5344CB8AC3E}">
        <p14:creationId xmlns:p14="http://schemas.microsoft.com/office/powerpoint/2010/main" val="3676569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Helvetica" pitchFamily="34" charset="0"/>
              </a:rPr>
              <a:t>Stakeholder Comments</a:t>
            </a:r>
            <a:endParaRPr lang="en-US" sz="4000" dirty="0">
              <a:latin typeface="Helvetica" pitchFamily="34" charset="0"/>
            </a:endParaRPr>
          </a:p>
        </p:txBody>
      </p:sp>
    </p:spTree>
    <p:extLst>
      <p:ext uri="{BB962C8B-B14F-4D97-AF65-F5344CB8AC3E}">
        <p14:creationId xmlns:p14="http://schemas.microsoft.com/office/powerpoint/2010/main" val="11507118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590CFC-4A54-4106-B59B-3EEE90582F7C}"/>
              </a:ext>
            </a:extLst>
          </p:cNvPr>
          <p:cNvSpPr>
            <a:spLocks noGrp="1"/>
          </p:cNvSpPr>
          <p:nvPr>
            <p:ph idx="1"/>
          </p:nvPr>
        </p:nvSpPr>
        <p:spPr>
          <a:xfrm>
            <a:off x="762000" y="1643744"/>
            <a:ext cx="9277350" cy="4218745"/>
          </a:xfrm>
        </p:spPr>
        <p:txBody>
          <a:bodyPr/>
          <a:lstStyle/>
          <a:p>
            <a:r>
              <a:rPr lang="en-US" sz="1800">
                <a:latin typeface="Helvetica" pitchFamily="34" charset="0"/>
              </a:rPr>
              <a:t>The deadline for comments on the CSI Straw is 5:00 p.m. ET on Monday, June 20, 2022</a:t>
            </a:r>
          </a:p>
          <a:p>
            <a:r>
              <a:rPr lang="en-US" sz="1800">
                <a:latin typeface="Helvetica" pitchFamily="34" charset="0"/>
              </a:rPr>
              <a:t>Please submit comments directly to Docket No. QO21101186, using the “Post Comments” button on the Board’s Public Document Search tool.  </a:t>
            </a:r>
          </a:p>
          <a:p>
            <a:r>
              <a:rPr lang="en-US" sz="1800">
                <a:latin typeface="Helvetica" pitchFamily="34" charset="0"/>
              </a:rPr>
              <a:t>Comments are considered “public documents” for purposes of the State’s Open Public Records Act and any confidential information should be submitted in accordance with the procedures set forth in N.J.A.C. 14:1-12.3.  </a:t>
            </a:r>
          </a:p>
          <a:p>
            <a:r>
              <a:rPr lang="en-US" sz="1800">
                <a:latin typeface="Helvetica" pitchFamily="34" charset="0"/>
              </a:rPr>
              <a:t>Written comments may also be submitted to: </a:t>
            </a:r>
          </a:p>
          <a:p>
            <a:pPr marL="408051" lvl="2" indent="0">
              <a:buNone/>
            </a:pPr>
            <a:r>
              <a:rPr lang="en-US" sz="1800">
                <a:latin typeface="Helvetica" pitchFamily="34" charset="0"/>
              </a:rPr>
              <a:t>Carmen D. Diaz</a:t>
            </a:r>
          </a:p>
          <a:p>
            <a:pPr marL="408051" lvl="2" indent="0">
              <a:buNone/>
            </a:pPr>
            <a:r>
              <a:rPr lang="en-US" sz="1800">
                <a:latin typeface="Helvetica" pitchFamily="34" charset="0"/>
              </a:rPr>
              <a:t>Acting Secretary of the Board  </a:t>
            </a:r>
          </a:p>
          <a:p>
            <a:pPr marL="408051" lvl="2" indent="0">
              <a:buNone/>
            </a:pPr>
            <a:r>
              <a:rPr lang="en-US" sz="1800">
                <a:latin typeface="Helvetica" pitchFamily="34" charset="0"/>
              </a:rPr>
              <a:t>44 South Clinton Avenue, 1st Floor  </a:t>
            </a:r>
          </a:p>
          <a:p>
            <a:pPr marL="408051" lvl="2" indent="0">
              <a:buNone/>
            </a:pPr>
            <a:r>
              <a:rPr lang="en-US" sz="1800">
                <a:latin typeface="Helvetica" pitchFamily="34" charset="0"/>
              </a:rPr>
              <a:t>Post Office Box 350  </a:t>
            </a:r>
          </a:p>
          <a:p>
            <a:pPr marL="408051" lvl="2" indent="0">
              <a:buNone/>
            </a:pPr>
            <a:r>
              <a:rPr lang="en-US" sz="1800">
                <a:latin typeface="Helvetica" pitchFamily="34" charset="0"/>
              </a:rPr>
              <a:t>Trenton, NJ 08625-0350  </a:t>
            </a:r>
          </a:p>
          <a:p>
            <a:pPr marL="408051" lvl="2" indent="0">
              <a:buNone/>
            </a:pPr>
            <a:r>
              <a:rPr lang="en-US" sz="1800">
                <a:latin typeface="Helvetica" pitchFamily="34" charset="0"/>
              </a:rPr>
              <a:t>Phone: 609-292-1599  </a:t>
            </a:r>
          </a:p>
          <a:p>
            <a:pPr marL="408051" lvl="2" indent="0">
              <a:buNone/>
            </a:pPr>
            <a:r>
              <a:rPr lang="en-US" sz="1800">
                <a:latin typeface="Helvetica" pitchFamily="34" charset="0"/>
              </a:rPr>
              <a:t>Email: board.secretary@bpu.nj.gov </a:t>
            </a:r>
          </a:p>
        </p:txBody>
      </p:sp>
      <p:sp>
        <p:nvSpPr>
          <p:cNvPr id="4" name="Slide Number Placeholder 3">
            <a:extLst>
              <a:ext uri="{FF2B5EF4-FFF2-40B4-BE49-F238E27FC236}">
                <a16:creationId xmlns:a16="http://schemas.microsoft.com/office/drawing/2014/main" id="{DEFE3C9C-B87C-444E-9CD1-3952F6E4EA9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1C790AD-FA6F-AC4B-8DD5-8F16113E1AE2}" type="slidenum">
              <a:rPr kumimoji="0" lang="en-US" sz="1800" b="0" i="0" u="none" strike="noStrike" kern="1200" cap="none" spc="0" normalizeH="0" baseline="0" noProof="0">
                <a:ln>
                  <a:noFill/>
                </a:ln>
                <a:solidFill>
                  <a:prstClr val="black">
                    <a:lumMod val="65000"/>
                    <a:lumOff val="35000"/>
                  </a:prstClr>
                </a:solidFill>
                <a:effectLst/>
                <a:uLnTx/>
                <a:uFillTx/>
                <a:latin typeface="Calibri" charset="0"/>
                <a:ea typeface="ＭＳ Ｐゴシック" charset="0"/>
                <a:cs typeface="+mn-cs"/>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800" b="0" i="0" u="none" strike="noStrike" kern="1200" cap="none" spc="0" normalizeH="0" baseline="0" noProof="0">
              <a:ln>
                <a:noFill/>
              </a:ln>
              <a:solidFill>
                <a:prstClr val="black">
                  <a:lumMod val="65000"/>
                  <a:lumOff val="35000"/>
                </a:prstClr>
              </a:solidFill>
              <a:effectLst/>
              <a:uLnTx/>
              <a:uFillTx/>
              <a:latin typeface="Calibri" charset="0"/>
              <a:ea typeface="ＭＳ Ｐゴシック" charset="0"/>
              <a:cs typeface="+mn-cs"/>
            </a:endParaRPr>
          </a:p>
        </p:txBody>
      </p:sp>
      <p:sp>
        <p:nvSpPr>
          <p:cNvPr id="3" name="Title 2">
            <a:extLst>
              <a:ext uri="{FF2B5EF4-FFF2-40B4-BE49-F238E27FC236}">
                <a16:creationId xmlns:a16="http://schemas.microsoft.com/office/drawing/2014/main" id="{A723487D-811C-431D-82EB-92E94D398670}"/>
              </a:ext>
            </a:extLst>
          </p:cNvPr>
          <p:cNvSpPr>
            <a:spLocks noGrp="1"/>
          </p:cNvSpPr>
          <p:nvPr>
            <p:ph type="title"/>
          </p:nvPr>
        </p:nvSpPr>
        <p:spPr/>
        <p:txBody>
          <a:bodyPr/>
          <a:lstStyle/>
          <a:p>
            <a:r>
              <a:rPr lang="en-US">
                <a:latin typeface="Helvetica" pitchFamily="34" charset="0"/>
              </a:rPr>
              <a:t>Written Stakeholder Comment Guidelines</a:t>
            </a:r>
          </a:p>
        </p:txBody>
      </p:sp>
    </p:spTree>
    <p:extLst>
      <p:ext uri="{BB962C8B-B14F-4D97-AF65-F5344CB8AC3E}">
        <p14:creationId xmlns:p14="http://schemas.microsoft.com/office/powerpoint/2010/main" val="3034169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09800"/>
            <a:ext cx="12496800" cy="1391077"/>
          </a:xfrm>
        </p:spPr>
        <p:txBody>
          <a:bodyPr/>
          <a:lstStyle/>
          <a:p>
            <a:pPr algn="ctr"/>
            <a:r>
              <a:rPr lang="en-US" sz="2800">
                <a:latin typeface="Helvetica" pitchFamily="34" charset="0"/>
              </a:rPr>
              <a:t>THANK YOU – Let’s continue the conversation</a:t>
            </a:r>
            <a:br>
              <a:rPr lang="en-US" sz="2800">
                <a:latin typeface="Helvetica" pitchFamily="34" charset="0"/>
              </a:rPr>
            </a:br>
            <a:r>
              <a:rPr lang="en-US" sz="1800" b="0">
                <a:latin typeface="Helvetica" pitchFamily="34" charset="0"/>
              </a:rPr>
              <a:t>veronique.oomen@bpu.nj.gov</a:t>
            </a:r>
            <a:endParaRPr lang="en-US" sz="2400" b="0">
              <a:latin typeface="Helvetica" pitchFamily="34" charset="0"/>
            </a:endParaRPr>
          </a:p>
        </p:txBody>
      </p:sp>
    </p:spTree>
    <p:extLst>
      <p:ext uri="{BB962C8B-B14F-4D97-AF65-F5344CB8AC3E}">
        <p14:creationId xmlns:p14="http://schemas.microsoft.com/office/powerpoint/2010/main" val="2199075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D5C570-FAB8-4438-BCF6-5E10BD3B178E}"/>
              </a:ext>
            </a:extLst>
          </p:cNvPr>
          <p:cNvSpPr>
            <a:spLocks noGrp="1"/>
          </p:cNvSpPr>
          <p:nvPr>
            <p:ph type="body" sz="quarter" idx="10"/>
          </p:nvPr>
        </p:nvSpPr>
        <p:spPr/>
        <p:txBody>
          <a:bodyPr/>
          <a:lstStyle/>
          <a:p>
            <a:r>
              <a:rPr lang="en-US" dirty="0"/>
              <a:t>Appendix</a:t>
            </a:r>
          </a:p>
        </p:txBody>
      </p:sp>
    </p:spTree>
    <p:extLst>
      <p:ext uri="{BB962C8B-B14F-4D97-AF65-F5344CB8AC3E}">
        <p14:creationId xmlns:p14="http://schemas.microsoft.com/office/powerpoint/2010/main" val="3628048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006132-5BC8-4989-AF92-1A918E583116}"/>
              </a:ext>
            </a:extLst>
          </p:cNvPr>
          <p:cNvSpPr>
            <a:spLocks noGrp="1"/>
          </p:cNvSpPr>
          <p:nvPr>
            <p:ph type="title"/>
          </p:nvPr>
        </p:nvSpPr>
        <p:spPr/>
        <p:txBody>
          <a:bodyPr/>
          <a:lstStyle/>
          <a:p>
            <a:r>
              <a:rPr lang="en-US" sz="2400" dirty="0"/>
              <a:t>Daymark Model Part I – Estimating Bid Price Difference in Project with </a:t>
            </a:r>
            <a:r>
              <a:rPr lang="en-US" sz="2400" dirty="0" smtClean="0"/>
              <a:t>Indexed </a:t>
            </a:r>
            <a:r>
              <a:rPr lang="en-US" sz="2400" dirty="0"/>
              <a:t>REC Contract and Fixed REC Contract </a:t>
            </a:r>
          </a:p>
        </p:txBody>
      </p:sp>
      <p:sp>
        <p:nvSpPr>
          <p:cNvPr id="4" name="Slide Number Placeholder 3">
            <a:extLst>
              <a:ext uri="{FF2B5EF4-FFF2-40B4-BE49-F238E27FC236}">
                <a16:creationId xmlns:a16="http://schemas.microsoft.com/office/drawing/2014/main" id="{FE727A98-017D-4BFB-BAE2-FDDD23690B10}"/>
              </a:ext>
            </a:extLst>
          </p:cNvPr>
          <p:cNvSpPr>
            <a:spLocks noGrp="1"/>
          </p:cNvSpPr>
          <p:nvPr>
            <p:ph type="sldNum" sz="quarter" idx="11"/>
          </p:nvPr>
        </p:nvSpPr>
        <p:spPr/>
        <p:txBody>
          <a:bodyPr/>
          <a:lstStyle/>
          <a:p>
            <a:fld id="{31C790AD-FA6F-AC4B-8DD5-8F16113E1AE2}" type="slidenum">
              <a:rPr lang="en-US" smtClean="0"/>
              <a:pPr/>
              <a:t>25</a:t>
            </a:fld>
            <a:endParaRPr lang="en-US"/>
          </a:p>
        </p:txBody>
      </p:sp>
      <p:sp>
        <p:nvSpPr>
          <p:cNvPr id="7" name="Rectangle 6">
            <a:extLst>
              <a:ext uri="{FF2B5EF4-FFF2-40B4-BE49-F238E27FC236}">
                <a16:creationId xmlns:a16="http://schemas.microsoft.com/office/drawing/2014/main" id="{D4D1DD32-AAA1-4ABB-9BD1-85B7B22C1695}"/>
              </a:ext>
            </a:extLst>
          </p:cNvPr>
          <p:cNvSpPr/>
          <p:nvPr/>
        </p:nvSpPr>
        <p:spPr bwMode="auto">
          <a:xfrm>
            <a:off x="1840924" y="1047737"/>
            <a:ext cx="2110881" cy="928760"/>
          </a:xfrm>
          <a:prstGeom prst="rect">
            <a:avLst/>
          </a:pr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200" b="0" dirty="0">
                <a:solidFill>
                  <a:srgbClr val="000000"/>
                </a:solidFill>
              </a:rPr>
              <a:t>Baseline Forecast of energy and capacity prices (Median of recent historical data)</a:t>
            </a:r>
          </a:p>
        </p:txBody>
      </p:sp>
      <p:sp>
        <p:nvSpPr>
          <p:cNvPr id="8" name="Arrow: Right 7">
            <a:extLst>
              <a:ext uri="{FF2B5EF4-FFF2-40B4-BE49-F238E27FC236}">
                <a16:creationId xmlns:a16="http://schemas.microsoft.com/office/drawing/2014/main" id="{CAEBCC8A-FFD9-4F26-A6E7-490C1EE61A94}"/>
              </a:ext>
            </a:extLst>
          </p:cNvPr>
          <p:cNvSpPr/>
          <p:nvPr/>
        </p:nvSpPr>
        <p:spPr bwMode="auto">
          <a:xfrm>
            <a:off x="4209375" y="1250617"/>
            <a:ext cx="609600" cy="228600"/>
          </a:xfrm>
          <a:prstGeom prst="right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9" name="Rectangle 8">
            <a:extLst>
              <a:ext uri="{FF2B5EF4-FFF2-40B4-BE49-F238E27FC236}">
                <a16:creationId xmlns:a16="http://schemas.microsoft.com/office/drawing/2014/main" id="{466446F5-E5DF-42B7-AD05-04CE7981D987}"/>
              </a:ext>
            </a:extLst>
          </p:cNvPr>
          <p:cNvSpPr/>
          <p:nvPr/>
        </p:nvSpPr>
        <p:spPr bwMode="auto">
          <a:xfrm>
            <a:off x="4950820" y="3330416"/>
            <a:ext cx="4190999" cy="822093"/>
          </a:xfrm>
          <a:prstGeom prst="rect">
            <a:avLst/>
          </a:pr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200" b="0" dirty="0">
                <a:solidFill>
                  <a:srgbClr val="000000"/>
                </a:solidFill>
              </a:rPr>
              <a:t>Adjust the cost of capital for Fixed REC project assuming avg. NPV of all Monte Carlo cashflows of Fixed REC project = avg. NPV of all Monte Carlo cashflows of </a:t>
            </a:r>
            <a:r>
              <a:rPr lang="en-US" sz="1200" b="0" dirty="0" smtClean="0">
                <a:solidFill>
                  <a:srgbClr val="000000"/>
                </a:solidFill>
              </a:rPr>
              <a:t>Indexed REC </a:t>
            </a:r>
            <a:r>
              <a:rPr lang="en-US" sz="1200" b="0" dirty="0">
                <a:solidFill>
                  <a:srgbClr val="000000"/>
                </a:solidFill>
              </a:rPr>
              <a:t>project (equating the risk of returns)</a:t>
            </a:r>
          </a:p>
        </p:txBody>
      </p:sp>
      <p:sp>
        <p:nvSpPr>
          <p:cNvPr id="13" name="Arrow: Right 12">
            <a:extLst>
              <a:ext uri="{FF2B5EF4-FFF2-40B4-BE49-F238E27FC236}">
                <a16:creationId xmlns:a16="http://schemas.microsoft.com/office/drawing/2014/main" id="{EC60A490-E10B-42AF-8EAD-282DED440689}"/>
              </a:ext>
            </a:extLst>
          </p:cNvPr>
          <p:cNvSpPr/>
          <p:nvPr/>
        </p:nvSpPr>
        <p:spPr bwMode="auto">
          <a:xfrm rot="5400000">
            <a:off x="5629141" y="1745480"/>
            <a:ext cx="445757" cy="228599"/>
          </a:xfrm>
          <a:prstGeom prst="right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14" name="Rectangle 13">
            <a:extLst>
              <a:ext uri="{FF2B5EF4-FFF2-40B4-BE49-F238E27FC236}">
                <a16:creationId xmlns:a16="http://schemas.microsoft.com/office/drawing/2014/main" id="{F41766C4-07F5-4F5E-80E9-36EF6EDE9277}"/>
              </a:ext>
            </a:extLst>
          </p:cNvPr>
          <p:cNvSpPr/>
          <p:nvPr/>
        </p:nvSpPr>
        <p:spPr bwMode="auto">
          <a:xfrm>
            <a:off x="4976655" y="1089165"/>
            <a:ext cx="4624545" cy="439072"/>
          </a:xfrm>
          <a:prstGeom prst="rect">
            <a:avLst/>
          </a:pr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200" b="0" dirty="0">
                <a:solidFill>
                  <a:srgbClr val="000000"/>
                </a:solidFill>
              </a:rPr>
              <a:t>Assume a WACC = 5% </a:t>
            </a:r>
          </a:p>
        </p:txBody>
      </p:sp>
      <p:sp>
        <p:nvSpPr>
          <p:cNvPr id="15" name="Rectangle 14">
            <a:extLst>
              <a:ext uri="{FF2B5EF4-FFF2-40B4-BE49-F238E27FC236}">
                <a16:creationId xmlns:a16="http://schemas.microsoft.com/office/drawing/2014/main" id="{1070C931-2C19-475B-B478-A787A3569D5E}"/>
              </a:ext>
            </a:extLst>
          </p:cNvPr>
          <p:cNvSpPr/>
          <p:nvPr/>
        </p:nvSpPr>
        <p:spPr bwMode="auto">
          <a:xfrm>
            <a:off x="7300756" y="2176107"/>
            <a:ext cx="1767045" cy="529386"/>
          </a:xfrm>
          <a:prstGeom prst="rect">
            <a:avLst/>
          </a:pr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200" b="0" dirty="0">
                <a:solidFill>
                  <a:srgbClr val="000000"/>
                </a:solidFill>
              </a:rPr>
              <a:t>Calculate a Strike Price for which NPV = 0</a:t>
            </a:r>
          </a:p>
        </p:txBody>
      </p:sp>
      <p:sp>
        <p:nvSpPr>
          <p:cNvPr id="17" name="Rectangle 16">
            <a:extLst>
              <a:ext uri="{FF2B5EF4-FFF2-40B4-BE49-F238E27FC236}">
                <a16:creationId xmlns:a16="http://schemas.microsoft.com/office/drawing/2014/main" id="{ABDF5F4F-3CE3-4A6C-936B-3FBBF853FDD5}"/>
              </a:ext>
            </a:extLst>
          </p:cNvPr>
          <p:cNvSpPr/>
          <p:nvPr/>
        </p:nvSpPr>
        <p:spPr bwMode="auto">
          <a:xfrm>
            <a:off x="4913413" y="2176106"/>
            <a:ext cx="1866900" cy="529386"/>
          </a:xfrm>
          <a:prstGeom prst="rect">
            <a:avLst/>
          </a:pr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200" b="0" dirty="0">
                <a:solidFill>
                  <a:srgbClr val="000000"/>
                </a:solidFill>
              </a:rPr>
              <a:t>Calculate a Fixed REC Price for which NPV = 0</a:t>
            </a:r>
          </a:p>
        </p:txBody>
      </p:sp>
      <p:sp>
        <p:nvSpPr>
          <p:cNvPr id="18" name="Rectangle 17">
            <a:extLst>
              <a:ext uri="{FF2B5EF4-FFF2-40B4-BE49-F238E27FC236}">
                <a16:creationId xmlns:a16="http://schemas.microsoft.com/office/drawing/2014/main" id="{C58AB63F-360A-4A53-BEFD-6FACD6D9A9B7}"/>
              </a:ext>
            </a:extLst>
          </p:cNvPr>
          <p:cNvSpPr/>
          <p:nvPr/>
        </p:nvSpPr>
        <p:spPr bwMode="auto">
          <a:xfrm>
            <a:off x="2232098" y="3059078"/>
            <a:ext cx="1719707" cy="1406964"/>
          </a:xfrm>
          <a:prstGeom prst="rect">
            <a:avLst/>
          </a:pr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200" b="0" dirty="0">
                <a:solidFill>
                  <a:srgbClr val="000000"/>
                </a:solidFill>
              </a:rPr>
              <a:t>Monte Carlo Simulation of Energy and Capacity Prices around Forecast based on historical deviations from median</a:t>
            </a:r>
          </a:p>
        </p:txBody>
      </p:sp>
      <p:sp>
        <p:nvSpPr>
          <p:cNvPr id="19" name="Arrow: Right 18">
            <a:extLst>
              <a:ext uri="{FF2B5EF4-FFF2-40B4-BE49-F238E27FC236}">
                <a16:creationId xmlns:a16="http://schemas.microsoft.com/office/drawing/2014/main" id="{E766D163-ECF9-4D56-B548-9B3AAB72061D}"/>
              </a:ext>
            </a:extLst>
          </p:cNvPr>
          <p:cNvSpPr/>
          <p:nvPr/>
        </p:nvSpPr>
        <p:spPr bwMode="auto">
          <a:xfrm rot="5400000">
            <a:off x="2793241" y="2342776"/>
            <a:ext cx="609600" cy="228600"/>
          </a:xfrm>
          <a:prstGeom prst="right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20" name="Arrow: Right 19">
            <a:extLst>
              <a:ext uri="{FF2B5EF4-FFF2-40B4-BE49-F238E27FC236}">
                <a16:creationId xmlns:a16="http://schemas.microsoft.com/office/drawing/2014/main" id="{397A7032-B9BB-408C-93EA-CD5E4760ABAF}"/>
              </a:ext>
            </a:extLst>
          </p:cNvPr>
          <p:cNvSpPr/>
          <p:nvPr/>
        </p:nvSpPr>
        <p:spPr bwMode="auto">
          <a:xfrm>
            <a:off x="4142299" y="3627323"/>
            <a:ext cx="728252" cy="228600"/>
          </a:xfrm>
          <a:prstGeom prst="right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29" name="Arrow: Right 28">
            <a:extLst>
              <a:ext uri="{FF2B5EF4-FFF2-40B4-BE49-F238E27FC236}">
                <a16:creationId xmlns:a16="http://schemas.microsoft.com/office/drawing/2014/main" id="{0421AA10-E5B1-4B81-A8AA-F0AD6CE03750}"/>
              </a:ext>
            </a:extLst>
          </p:cNvPr>
          <p:cNvSpPr/>
          <p:nvPr/>
        </p:nvSpPr>
        <p:spPr bwMode="auto">
          <a:xfrm rot="5400000">
            <a:off x="8029267" y="1715724"/>
            <a:ext cx="445757" cy="228599"/>
          </a:xfrm>
          <a:prstGeom prst="right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30" name="Arrow: Right 29">
            <a:extLst>
              <a:ext uri="{FF2B5EF4-FFF2-40B4-BE49-F238E27FC236}">
                <a16:creationId xmlns:a16="http://schemas.microsoft.com/office/drawing/2014/main" id="{FE012B82-D23F-4F55-A269-DBEC013DA1B3}"/>
              </a:ext>
            </a:extLst>
          </p:cNvPr>
          <p:cNvSpPr/>
          <p:nvPr/>
        </p:nvSpPr>
        <p:spPr bwMode="auto">
          <a:xfrm rot="5400000">
            <a:off x="8029266" y="2895373"/>
            <a:ext cx="445757" cy="228599"/>
          </a:xfrm>
          <a:prstGeom prst="right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31" name="Arrow: Right 30">
            <a:extLst>
              <a:ext uri="{FF2B5EF4-FFF2-40B4-BE49-F238E27FC236}">
                <a16:creationId xmlns:a16="http://schemas.microsoft.com/office/drawing/2014/main" id="{89189816-53CB-43EA-B2A7-6CFA829762EB}"/>
              </a:ext>
            </a:extLst>
          </p:cNvPr>
          <p:cNvSpPr/>
          <p:nvPr/>
        </p:nvSpPr>
        <p:spPr bwMode="auto">
          <a:xfrm rot="5400000">
            <a:off x="5614636" y="2918215"/>
            <a:ext cx="445757" cy="228599"/>
          </a:xfrm>
          <a:prstGeom prst="right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32" name="Arrow: Right 31">
            <a:extLst>
              <a:ext uri="{FF2B5EF4-FFF2-40B4-BE49-F238E27FC236}">
                <a16:creationId xmlns:a16="http://schemas.microsoft.com/office/drawing/2014/main" id="{BFC975BB-75AD-4890-AC76-6C89113FC465}"/>
              </a:ext>
            </a:extLst>
          </p:cNvPr>
          <p:cNvSpPr/>
          <p:nvPr/>
        </p:nvSpPr>
        <p:spPr bwMode="auto">
          <a:xfrm rot="5400000">
            <a:off x="5622353" y="4312664"/>
            <a:ext cx="445757" cy="228599"/>
          </a:xfrm>
          <a:prstGeom prst="right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35" name="TextBox 34">
            <a:extLst>
              <a:ext uri="{FF2B5EF4-FFF2-40B4-BE49-F238E27FC236}">
                <a16:creationId xmlns:a16="http://schemas.microsoft.com/office/drawing/2014/main" id="{782624E9-0741-4846-A10D-1EBA34793ECC}"/>
              </a:ext>
            </a:extLst>
          </p:cNvPr>
          <p:cNvSpPr txBox="1"/>
          <p:nvPr/>
        </p:nvSpPr>
        <p:spPr bwMode="auto">
          <a:xfrm>
            <a:off x="5202137" y="4649841"/>
            <a:ext cx="1286186" cy="44281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none" lIns="91440" tIns="45720" rIns="91440" bIns="45720" numCol="1" rtlCol="0" anchor="b" anchorCtr="0" compatLnSpc="1">
            <a:prstTxWarp prst="textNoShape">
              <a:avLst/>
            </a:prstTxWarp>
            <a:spAutoFit/>
          </a:bodyPr>
          <a:lstStyle/>
          <a:p>
            <a:pPr>
              <a:lnSpc>
                <a:spcPct val="80000"/>
              </a:lnSpc>
              <a:spcAft>
                <a:spcPts val="400"/>
              </a:spcAft>
            </a:pPr>
            <a:r>
              <a:rPr lang="en-US" sz="1200" dirty="0">
                <a:solidFill>
                  <a:srgbClr val="595959"/>
                </a:solidFill>
                <a:latin typeface="Calibri"/>
                <a:cs typeface="Calibri"/>
              </a:rPr>
              <a:t>New WACC for </a:t>
            </a:r>
          </a:p>
          <a:p>
            <a:pPr>
              <a:lnSpc>
                <a:spcPct val="80000"/>
              </a:lnSpc>
              <a:spcAft>
                <a:spcPts val="400"/>
              </a:spcAft>
            </a:pPr>
            <a:r>
              <a:rPr lang="en-US" sz="1200" dirty="0">
                <a:solidFill>
                  <a:srgbClr val="595959"/>
                </a:solidFill>
                <a:latin typeface="Calibri"/>
                <a:cs typeface="Calibri"/>
              </a:rPr>
              <a:t>Fixed REC project</a:t>
            </a:r>
          </a:p>
        </p:txBody>
      </p:sp>
      <p:sp>
        <p:nvSpPr>
          <p:cNvPr id="36" name="TextBox 35">
            <a:extLst>
              <a:ext uri="{FF2B5EF4-FFF2-40B4-BE49-F238E27FC236}">
                <a16:creationId xmlns:a16="http://schemas.microsoft.com/office/drawing/2014/main" id="{E4BB9E01-1CDE-4EF4-AB89-B1EB8D995609}"/>
              </a:ext>
            </a:extLst>
          </p:cNvPr>
          <p:cNvSpPr txBox="1"/>
          <p:nvPr/>
        </p:nvSpPr>
        <p:spPr bwMode="auto">
          <a:xfrm>
            <a:off x="8337760" y="4619934"/>
            <a:ext cx="1460080" cy="43909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none" lIns="91440" tIns="45720" rIns="91440" bIns="45720" numCol="1" rtlCol="0" anchor="b" anchorCtr="0" compatLnSpc="1">
            <a:prstTxWarp prst="textNoShape">
              <a:avLst/>
            </a:prstTxWarp>
            <a:spAutoFit/>
          </a:bodyPr>
          <a:lstStyle/>
          <a:p>
            <a:pPr>
              <a:lnSpc>
                <a:spcPct val="80000"/>
              </a:lnSpc>
              <a:spcAft>
                <a:spcPts val="400"/>
              </a:spcAft>
            </a:pPr>
            <a:r>
              <a:rPr lang="en-US" sz="1200" dirty="0">
                <a:solidFill>
                  <a:srgbClr val="595959"/>
                </a:solidFill>
                <a:latin typeface="Calibri"/>
                <a:cs typeface="Calibri"/>
              </a:rPr>
              <a:t>WACC of 5% for </a:t>
            </a:r>
          </a:p>
          <a:p>
            <a:pPr>
              <a:lnSpc>
                <a:spcPct val="80000"/>
              </a:lnSpc>
              <a:spcAft>
                <a:spcPts val="400"/>
              </a:spcAft>
            </a:pPr>
            <a:r>
              <a:rPr lang="en-US" sz="1200" dirty="0" smtClean="0">
                <a:solidFill>
                  <a:srgbClr val="595959"/>
                </a:solidFill>
                <a:latin typeface="Calibri"/>
                <a:cs typeface="Calibri"/>
              </a:rPr>
              <a:t>Indexed </a:t>
            </a:r>
            <a:r>
              <a:rPr lang="en-US" sz="1200" dirty="0">
                <a:solidFill>
                  <a:srgbClr val="595959"/>
                </a:solidFill>
                <a:latin typeface="Calibri"/>
                <a:cs typeface="Calibri"/>
              </a:rPr>
              <a:t>REC project</a:t>
            </a:r>
          </a:p>
        </p:txBody>
      </p:sp>
      <p:sp>
        <p:nvSpPr>
          <p:cNvPr id="45" name="Arrow: Bent-Up 44">
            <a:extLst>
              <a:ext uri="{FF2B5EF4-FFF2-40B4-BE49-F238E27FC236}">
                <a16:creationId xmlns:a16="http://schemas.microsoft.com/office/drawing/2014/main" id="{13F21FAD-46F9-4D10-87BF-E357B432D65D}"/>
              </a:ext>
            </a:extLst>
          </p:cNvPr>
          <p:cNvSpPr/>
          <p:nvPr/>
        </p:nvSpPr>
        <p:spPr bwMode="auto">
          <a:xfrm rot="5400000">
            <a:off x="1710503" y="2134355"/>
            <a:ext cx="3569314" cy="3287178"/>
          </a:xfrm>
          <a:prstGeom prst="bentUpArrow">
            <a:avLst>
              <a:gd name="adj1" fmla="val 4438"/>
              <a:gd name="adj2" fmla="val 5511"/>
              <a:gd name="adj3" fmla="val 16338"/>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46" name="Rectangle 45">
            <a:extLst>
              <a:ext uri="{FF2B5EF4-FFF2-40B4-BE49-F238E27FC236}">
                <a16:creationId xmlns:a16="http://schemas.microsoft.com/office/drawing/2014/main" id="{DF712E3B-C58A-419C-B47D-4356792C11CC}"/>
              </a:ext>
            </a:extLst>
          </p:cNvPr>
          <p:cNvSpPr/>
          <p:nvPr/>
        </p:nvSpPr>
        <p:spPr bwMode="auto">
          <a:xfrm>
            <a:off x="5138750" y="5177521"/>
            <a:ext cx="4909802" cy="439072"/>
          </a:xfrm>
          <a:prstGeom prst="rect">
            <a:avLst/>
          </a:pr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1200" b="0" dirty="0">
                <a:solidFill>
                  <a:srgbClr val="000000"/>
                </a:solidFill>
              </a:rPr>
              <a:t>BIDDING</a:t>
            </a:r>
          </a:p>
        </p:txBody>
      </p:sp>
      <p:sp>
        <p:nvSpPr>
          <p:cNvPr id="47" name="Arrow: Right 46">
            <a:extLst>
              <a:ext uri="{FF2B5EF4-FFF2-40B4-BE49-F238E27FC236}">
                <a16:creationId xmlns:a16="http://schemas.microsoft.com/office/drawing/2014/main" id="{1BB07615-8EBE-407C-9BAC-3F401E1BEA4C}"/>
              </a:ext>
            </a:extLst>
          </p:cNvPr>
          <p:cNvSpPr/>
          <p:nvPr/>
        </p:nvSpPr>
        <p:spPr bwMode="auto">
          <a:xfrm rot="5400000">
            <a:off x="5526052" y="5330318"/>
            <a:ext cx="600531" cy="236083"/>
          </a:xfrm>
          <a:prstGeom prst="right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48" name="Arrow: Right 47">
            <a:extLst>
              <a:ext uri="{FF2B5EF4-FFF2-40B4-BE49-F238E27FC236}">
                <a16:creationId xmlns:a16="http://schemas.microsoft.com/office/drawing/2014/main" id="{091EAB0F-D11E-4A9D-91A6-5A24AB59AC26}"/>
              </a:ext>
            </a:extLst>
          </p:cNvPr>
          <p:cNvSpPr/>
          <p:nvPr/>
        </p:nvSpPr>
        <p:spPr bwMode="auto">
          <a:xfrm rot="5400000">
            <a:off x="8762129" y="5305539"/>
            <a:ext cx="600531" cy="236083"/>
          </a:xfrm>
          <a:prstGeom prst="right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49" name="Arrow: Right 48">
            <a:extLst>
              <a:ext uri="{FF2B5EF4-FFF2-40B4-BE49-F238E27FC236}">
                <a16:creationId xmlns:a16="http://schemas.microsoft.com/office/drawing/2014/main" id="{B206D76B-F2B9-4618-B7D3-6520D06C816B}"/>
              </a:ext>
            </a:extLst>
          </p:cNvPr>
          <p:cNvSpPr/>
          <p:nvPr/>
        </p:nvSpPr>
        <p:spPr bwMode="auto">
          <a:xfrm rot="5400000">
            <a:off x="7882757" y="2942149"/>
            <a:ext cx="3028159" cy="228599"/>
          </a:xfrm>
          <a:prstGeom prst="right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400" b="0">
              <a:solidFill>
                <a:srgbClr val="000000"/>
              </a:solidFill>
            </a:endParaRPr>
          </a:p>
        </p:txBody>
      </p:sp>
      <p:sp>
        <p:nvSpPr>
          <p:cNvPr id="50" name="TextBox 49">
            <a:extLst>
              <a:ext uri="{FF2B5EF4-FFF2-40B4-BE49-F238E27FC236}">
                <a16:creationId xmlns:a16="http://schemas.microsoft.com/office/drawing/2014/main" id="{6B813EED-D0CA-4582-AB10-BEFE86BE9377}"/>
              </a:ext>
            </a:extLst>
          </p:cNvPr>
          <p:cNvSpPr txBox="1"/>
          <p:nvPr/>
        </p:nvSpPr>
        <p:spPr bwMode="auto">
          <a:xfrm>
            <a:off x="5034776" y="5802831"/>
            <a:ext cx="1634485" cy="442814"/>
          </a:xfrm>
          <a:prstGeom prst="rect">
            <a:avLst/>
          </a:prstGeom>
          <a:solidFill>
            <a:schemeClr val="accent2">
              <a:lumMod val="40000"/>
              <a:lumOff val="60000"/>
            </a:schemeClr>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none" lIns="91440" tIns="45720" rIns="91440" bIns="45720" numCol="1" rtlCol="0" anchor="b" anchorCtr="0" compatLnSpc="1">
            <a:prstTxWarp prst="textNoShape">
              <a:avLst/>
            </a:prstTxWarp>
            <a:spAutoFit/>
          </a:bodyPr>
          <a:lstStyle/>
          <a:p>
            <a:pPr>
              <a:lnSpc>
                <a:spcPct val="80000"/>
              </a:lnSpc>
              <a:spcAft>
                <a:spcPts val="400"/>
              </a:spcAft>
            </a:pPr>
            <a:r>
              <a:rPr lang="en-US" sz="1200" dirty="0">
                <a:solidFill>
                  <a:srgbClr val="595959"/>
                </a:solidFill>
                <a:latin typeface="Calibri"/>
                <a:cs typeface="Calibri"/>
              </a:rPr>
              <a:t>Estimated Bid Price for</a:t>
            </a:r>
          </a:p>
          <a:p>
            <a:pPr>
              <a:lnSpc>
                <a:spcPct val="80000"/>
              </a:lnSpc>
              <a:spcAft>
                <a:spcPts val="400"/>
              </a:spcAft>
            </a:pPr>
            <a:r>
              <a:rPr lang="en-US" sz="1200" dirty="0">
                <a:solidFill>
                  <a:srgbClr val="595959"/>
                </a:solidFill>
                <a:latin typeface="Calibri"/>
                <a:cs typeface="Calibri"/>
              </a:rPr>
              <a:t>Fixed REC project</a:t>
            </a:r>
          </a:p>
        </p:txBody>
      </p:sp>
      <p:sp>
        <p:nvSpPr>
          <p:cNvPr id="51" name="TextBox 50">
            <a:extLst>
              <a:ext uri="{FF2B5EF4-FFF2-40B4-BE49-F238E27FC236}">
                <a16:creationId xmlns:a16="http://schemas.microsoft.com/office/drawing/2014/main" id="{EC9DA1A2-0C3D-46C2-A0B3-DF8AE6226BFB}"/>
              </a:ext>
            </a:extLst>
          </p:cNvPr>
          <p:cNvSpPr txBox="1"/>
          <p:nvPr/>
        </p:nvSpPr>
        <p:spPr bwMode="auto">
          <a:xfrm>
            <a:off x="8045290" y="5778052"/>
            <a:ext cx="2034211" cy="442814"/>
          </a:xfrm>
          <a:prstGeom prst="rect">
            <a:avLst/>
          </a:prstGeom>
          <a:solidFill>
            <a:schemeClr val="accent2">
              <a:lumMod val="40000"/>
              <a:lumOff val="60000"/>
            </a:schemeClr>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none" lIns="91440" tIns="45720" rIns="91440" bIns="45720" numCol="1" rtlCol="0" anchor="b" anchorCtr="0" compatLnSpc="1">
            <a:prstTxWarp prst="textNoShape">
              <a:avLst/>
            </a:prstTxWarp>
            <a:spAutoFit/>
          </a:bodyPr>
          <a:lstStyle/>
          <a:p>
            <a:pPr>
              <a:lnSpc>
                <a:spcPct val="80000"/>
              </a:lnSpc>
              <a:spcAft>
                <a:spcPts val="400"/>
              </a:spcAft>
            </a:pPr>
            <a:r>
              <a:rPr lang="en-US" sz="1200" dirty="0">
                <a:solidFill>
                  <a:srgbClr val="595959"/>
                </a:solidFill>
                <a:latin typeface="Calibri"/>
                <a:cs typeface="Calibri"/>
              </a:rPr>
              <a:t>Estimated Bid Strike Price for</a:t>
            </a:r>
          </a:p>
          <a:p>
            <a:pPr>
              <a:lnSpc>
                <a:spcPct val="80000"/>
              </a:lnSpc>
              <a:spcAft>
                <a:spcPts val="400"/>
              </a:spcAft>
            </a:pPr>
            <a:r>
              <a:rPr lang="en-US" sz="1200" dirty="0" smtClean="0">
                <a:solidFill>
                  <a:srgbClr val="595959"/>
                </a:solidFill>
                <a:latin typeface="Calibri"/>
                <a:cs typeface="Calibri"/>
              </a:rPr>
              <a:t>Indexed </a:t>
            </a:r>
            <a:r>
              <a:rPr lang="en-US" sz="1200" dirty="0">
                <a:solidFill>
                  <a:srgbClr val="595959"/>
                </a:solidFill>
                <a:latin typeface="Calibri"/>
                <a:cs typeface="Calibri"/>
              </a:rPr>
              <a:t>REC project</a:t>
            </a:r>
          </a:p>
        </p:txBody>
      </p:sp>
    </p:spTree>
    <p:extLst>
      <p:ext uri="{BB962C8B-B14F-4D97-AF65-F5344CB8AC3E}">
        <p14:creationId xmlns:p14="http://schemas.microsoft.com/office/powerpoint/2010/main" val="498804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nSpc>
                <a:spcPct val="100000"/>
              </a:lnSpc>
              <a:buNone/>
            </a:pPr>
            <a:r>
              <a:rPr lang="en-US" dirty="0">
                <a:latin typeface="Helvetica" pitchFamily="34" charset="0"/>
              </a:rPr>
              <a:t>This meeting will focus on the following part of the CSI Straw Proposal released on </a:t>
            </a:r>
            <a:br>
              <a:rPr lang="en-US" dirty="0">
                <a:latin typeface="Helvetica" pitchFamily="34" charset="0"/>
              </a:rPr>
            </a:br>
            <a:r>
              <a:rPr lang="en-US" dirty="0">
                <a:latin typeface="Helvetica" pitchFamily="34" charset="0"/>
              </a:rPr>
              <a:t>April 26, 2022:</a:t>
            </a:r>
          </a:p>
          <a:p>
            <a:r>
              <a:rPr lang="en-US" dirty="0">
                <a:latin typeface="Helvetica" pitchFamily="34" charset="0"/>
              </a:rPr>
              <a:t>Section IV.D - Auction price result</a:t>
            </a:r>
          </a:p>
          <a:p>
            <a:r>
              <a:rPr lang="en-US" dirty="0">
                <a:latin typeface="Helvetica" pitchFamily="34" charset="0"/>
              </a:rPr>
              <a:t>Section IV.E - SREC-II payment structure </a:t>
            </a:r>
          </a:p>
        </p:txBody>
      </p:sp>
      <p:sp>
        <p:nvSpPr>
          <p:cNvPr id="3" name="Title 2"/>
          <p:cNvSpPr>
            <a:spLocks noGrp="1"/>
          </p:cNvSpPr>
          <p:nvPr>
            <p:ph type="title"/>
          </p:nvPr>
        </p:nvSpPr>
        <p:spPr/>
        <p:txBody>
          <a:bodyPr/>
          <a:lstStyle/>
          <a:p>
            <a:r>
              <a:rPr lang="en-US">
                <a:latin typeface="Helvetica" pitchFamily="34" charset="0"/>
              </a:rPr>
              <a:t>Covered in this meeting</a:t>
            </a:r>
          </a:p>
        </p:txBody>
      </p:sp>
    </p:spTree>
    <p:extLst>
      <p:ext uri="{BB962C8B-B14F-4D97-AF65-F5344CB8AC3E}">
        <p14:creationId xmlns:p14="http://schemas.microsoft.com/office/powerpoint/2010/main" val="1575987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lIns="91440" tIns="45720" rIns="91440" bIns="45720" anchor="t"/>
          <a:lstStyle/>
          <a:p>
            <a:r>
              <a:rPr lang="en-US" dirty="0">
                <a:latin typeface="Helvetica" pitchFamily="34" charset="0"/>
              </a:rPr>
              <a:t>All attendees will be automatically muted</a:t>
            </a:r>
          </a:p>
          <a:p>
            <a:r>
              <a:rPr lang="en-US" dirty="0">
                <a:latin typeface="Helvetica" pitchFamily="34" charset="0"/>
              </a:rPr>
              <a:t>Questions? Please use the “Q &amp;A” function in Zoom</a:t>
            </a:r>
          </a:p>
          <a:p>
            <a:r>
              <a:rPr lang="en-US" dirty="0">
                <a:latin typeface="Helvetica" pitchFamily="34" charset="0"/>
              </a:rPr>
              <a:t>We will address clarifying questions at the end of each section</a:t>
            </a:r>
          </a:p>
          <a:p>
            <a:r>
              <a:rPr lang="en-US" dirty="0">
                <a:latin typeface="Helvetica" pitchFamily="34" charset="0"/>
              </a:rPr>
              <a:t>Please note that the “Chat” function in Zoom is not available for this meeting</a:t>
            </a:r>
          </a:p>
          <a:p>
            <a:r>
              <a:rPr lang="en-US" dirty="0">
                <a:latin typeface="Helvetica" pitchFamily="34" charset="0"/>
              </a:rPr>
              <a:t>This meeting is being recorded. A copy of the recording and slides will be made available on the BPU website:</a:t>
            </a:r>
            <a:br>
              <a:rPr lang="en-US" dirty="0">
                <a:latin typeface="Helvetica" pitchFamily="34" charset="0"/>
              </a:rPr>
            </a:br>
            <a:r>
              <a:rPr lang="en-US" dirty="0">
                <a:solidFill>
                  <a:srgbClr val="002060"/>
                </a:solidFill>
                <a:latin typeface="Helvetica" pitchFamily="34" charset="0"/>
                <a:hlinkClick r:id="rId3"/>
              </a:rPr>
              <a:t>https://www.nj.gov/bpu/newsroom/public/</a:t>
            </a:r>
            <a:r>
              <a:rPr lang="en-US" dirty="0">
                <a:solidFill>
                  <a:srgbClr val="002060"/>
                </a:solidFill>
                <a:latin typeface="Helvetica" pitchFamily="34" charset="0"/>
              </a:rPr>
              <a:t> </a:t>
            </a:r>
          </a:p>
        </p:txBody>
      </p:sp>
      <p:sp>
        <p:nvSpPr>
          <p:cNvPr id="3" name="Title 2"/>
          <p:cNvSpPr>
            <a:spLocks noGrp="1"/>
          </p:cNvSpPr>
          <p:nvPr>
            <p:ph type="title"/>
          </p:nvPr>
        </p:nvSpPr>
        <p:spPr/>
        <p:txBody>
          <a:bodyPr/>
          <a:lstStyle/>
          <a:p>
            <a:r>
              <a:rPr lang="en-US"/>
              <a:t>Webinar Instruction Page</a:t>
            </a:r>
          </a:p>
        </p:txBody>
      </p:sp>
    </p:spTree>
    <p:extLst>
      <p:ext uri="{BB962C8B-B14F-4D97-AF65-F5344CB8AC3E}">
        <p14:creationId xmlns:p14="http://schemas.microsoft.com/office/powerpoint/2010/main" val="631948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a:latin typeface="Helvetica" pitchFamily="34" charset="0"/>
              </a:rPr>
              <a:t>This presentation is provided for informational purposes only and should not be taken to represent the views of the New Jersey Board of Public Utilities, its Commissioners, or the State of New Jersey. Please be aware that any information presented is subject to change if there are changes to New Jersey statutes, rules, or policies. </a:t>
            </a:r>
          </a:p>
          <a:p>
            <a:pPr marL="0" indent="0">
              <a:buNone/>
            </a:pPr>
            <a:r>
              <a:rPr lang="en-US" b="1">
                <a:latin typeface="Helvetica" pitchFamily="34" charset="0"/>
              </a:rPr>
              <a:t>All viewers are responsible for ensuring that they rely only on current legal authority regarding the matters covered in the presentation.</a:t>
            </a:r>
          </a:p>
          <a:p>
            <a:pPr marL="0" indent="0">
              <a:buNone/>
            </a:pPr>
            <a:endParaRPr lang="en-US"/>
          </a:p>
        </p:txBody>
      </p:sp>
      <p:sp>
        <p:nvSpPr>
          <p:cNvPr id="3" name="Title 2"/>
          <p:cNvSpPr>
            <a:spLocks noGrp="1"/>
          </p:cNvSpPr>
          <p:nvPr>
            <p:ph type="title"/>
          </p:nvPr>
        </p:nvSpPr>
        <p:spPr/>
        <p:txBody>
          <a:bodyPr/>
          <a:lstStyle/>
          <a:p>
            <a:r>
              <a:rPr lang="en-US">
                <a:latin typeface="Helvetica" pitchFamily="34" charset="0"/>
              </a:rPr>
              <a:t>Disclaimer</a:t>
            </a:r>
          </a:p>
        </p:txBody>
      </p:sp>
    </p:spTree>
    <p:extLst>
      <p:ext uri="{BB962C8B-B14F-4D97-AF65-F5344CB8AC3E}">
        <p14:creationId xmlns:p14="http://schemas.microsoft.com/office/powerpoint/2010/main" val="1292735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590CFC-4A54-4106-B59B-3EEE90582F7C}"/>
              </a:ext>
            </a:extLst>
          </p:cNvPr>
          <p:cNvSpPr>
            <a:spLocks noGrp="1"/>
          </p:cNvSpPr>
          <p:nvPr>
            <p:ph idx="1"/>
          </p:nvPr>
        </p:nvSpPr>
        <p:spPr>
          <a:xfrm>
            <a:off x="762000" y="1643744"/>
            <a:ext cx="10090982" cy="4218745"/>
          </a:xfrm>
        </p:spPr>
        <p:txBody>
          <a:bodyPr/>
          <a:lstStyle/>
          <a:p>
            <a:r>
              <a:rPr lang="en-US" sz="1800" dirty="0">
                <a:latin typeface="Helvetica" pitchFamily="34" charset="0"/>
              </a:rPr>
              <a:t>The deadline for comments on the CSI Straw is 5:00 p.m. ET on Monday, June 20, 2022.</a:t>
            </a:r>
          </a:p>
          <a:p>
            <a:r>
              <a:rPr lang="en-US" sz="1800" dirty="0">
                <a:latin typeface="Helvetica" pitchFamily="34" charset="0"/>
              </a:rPr>
              <a:t>Please submit comments directly to Docket No. QO21101186, using the “Post Comments” button on the Board’s Public Document Search tool.  </a:t>
            </a:r>
          </a:p>
          <a:p>
            <a:r>
              <a:rPr lang="en-US" sz="1800" dirty="0">
                <a:latin typeface="Helvetica" pitchFamily="34" charset="0"/>
              </a:rPr>
              <a:t>Comments are considered “public documents” for purposes of the State’s Open Public Records Act and any confidential information should be submitted in accordance with the procedures set forth in N.J.A.C. 14:1-12.3.  </a:t>
            </a:r>
          </a:p>
          <a:p>
            <a:r>
              <a:rPr lang="en-US" sz="1800" dirty="0">
                <a:latin typeface="Helvetica" pitchFamily="34" charset="0"/>
              </a:rPr>
              <a:t>Written comments may also be submitted to: </a:t>
            </a:r>
          </a:p>
          <a:p>
            <a:pPr marL="408051" lvl="2" indent="0">
              <a:buNone/>
            </a:pPr>
            <a:r>
              <a:rPr lang="en-US" sz="1800" dirty="0">
                <a:latin typeface="Helvetica" pitchFamily="34" charset="0"/>
              </a:rPr>
              <a:t>Carmen D. Diaz</a:t>
            </a:r>
          </a:p>
          <a:p>
            <a:pPr marL="408051" lvl="2" indent="0">
              <a:buNone/>
            </a:pPr>
            <a:r>
              <a:rPr lang="en-US" sz="1800" dirty="0">
                <a:latin typeface="Helvetica" pitchFamily="34" charset="0"/>
              </a:rPr>
              <a:t>Acting Secretary of the Board  </a:t>
            </a:r>
          </a:p>
          <a:p>
            <a:pPr marL="408051" lvl="2" indent="0">
              <a:buNone/>
            </a:pPr>
            <a:r>
              <a:rPr lang="en-US" sz="1800" dirty="0">
                <a:latin typeface="Helvetica" pitchFamily="34" charset="0"/>
              </a:rPr>
              <a:t>44 South Clinton Avenue, 1st Floor  </a:t>
            </a:r>
          </a:p>
          <a:p>
            <a:pPr marL="408051" lvl="2" indent="0">
              <a:buNone/>
            </a:pPr>
            <a:r>
              <a:rPr lang="en-US" sz="1800" dirty="0">
                <a:latin typeface="Helvetica" pitchFamily="34" charset="0"/>
              </a:rPr>
              <a:t>Post Office Box 350  </a:t>
            </a:r>
          </a:p>
          <a:p>
            <a:pPr marL="408051" lvl="2" indent="0">
              <a:buNone/>
            </a:pPr>
            <a:r>
              <a:rPr lang="en-US" sz="1800" dirty="0">
                <a:latin typeface="Helvetica" pitchFamily="34" charset="0"/>
              </a:rPr>
              <a:t>Trenton, NJ 08625-0350  </a:t>
            </a:r>
          </a:p>
          <a:p>
            <a:pPr marL="408051" lvl="2" indent="0">
              <a:buNone/>
            </a:pPr>
            <a:r>
              <a:rPr lang="en-US" sz="1800" dirty="0">
                <a:latin typeface="Helvetica" pitchFamily="34" charset="0"/>
              </a:rPr>
              <a:t>Phone: 609-292-1599  </a:t>
            </a:r>
          </a:p>
          <a:p>
            <a:pPr marL="408051" lvl="2" indent="0">
              <a:buNone/>
            </a:pPr>
            <a:r>
              <a:rPr lang="en-US" sz="1800" dirty="0">
                <a:latin typeface="Helvetica" pitchFamily="34" charset="0"/>
              </a:rPr>
              <a:t>Email: board.secretary@bpu.nj.gov </a:t>
            </a:r>
          </a:p>
        </p:txBody>
      </p:sp>
      <p:sp>
        <p:nvSpPr>
          <p:cNvPr id="4" name="Slide Number Placeholder 3">
            <a:extLst>
              <a:ext uri="{FF2B5EF4-FFF2-40B4-BE49-F238E27FC236}">
                <a16:creationId xmlns:a16="http://schemas.microsoft.com/office/drawing/2014/main" id="{DEFE3C9C-B87C-444E-9CD1-3952F6E4EA9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1C790AD-FA6F-AC4B-8DD5-8F16113E1AE2}" type="slidenum">
              <a:rPr kumimoji="0" lang="en-US" sz="1800" b="0" i="0" u="none" strike="noStrike" kern="1200" cap="none" spc="0" normalizeH="0" baseline="0" noProof="0">
                <a:ln>
                  <a:noFill/>
                </a:ln>
                <a:solidFill>
                  <a:prstClr val="black">
                    <a:lumMod val="65000"/>
                    <a:lumOff val="35000"/>
                  </a:prstClr>
                </a:solidFill>
                <a:effectLst/>
                <a:uLnTx/>
                <a:uFillTx/>
                <a:latin typeface="Calibri" charset="0"/>
                <a:ea typeface="ＭＳ Ｐゴシック" charset="0"/>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800" b="0" i="0" u="none" strike="noStrike" kern="1200" cap="none" spc="0" normalizeH="0" baseline="0" noProof="0">
              <a:ln>
                <a:noFill/>
              </a:ln>
              <a:solidFill>
                <a:prstClr val="black">
                  <a:lumMod val="65000"/>
                  <a:lumOff val="35000"/>
                </a:prstClr>
              </a:solidFill>
              <a:effectLst/>
              <a:uLnTx/>
              <a:uFillTx/>
              <a:latin typeface="Calibri" charset="0"/>
              <a:ea typeface="ＭＳ Ｐゴシック" charset="0"/>
              <a:cs typeface="+mn-cs"/>
            </a:endParaRPr>
          </a:p>
        </p:txBody>
      </p:sp>
      <p:sp>
        <p:nvSpPr>
          <p:cNvPr id="3" name="Title 2">
            <a:extLst>
              <a:ext uri="{FF2B5EF4-FFF2-40B4-BE49-F238E27FC236}">
                <a16:creationId xmlns:a16="http://schemas.microsoft.com/office/drawing/2014/main" id="{A723487D-811C-431D-82EB-92E94D398670}"/>
              </a:ext>
            </a:extLst>
          </p:cNvPr>
          <p:cNvSpPr>
            <a:spLocks noGrp="1"/>
          </p:cNvSpPr>
          <p:nvPr>
            <p:ph type="title"/>
          </p:nvPr>
        </p:nvSpPr>
        <p:spPr/>
        <p:txBody>
          <a:bodyPr/>
          <a:lstStyle/>
          <a:p>
            <a:r>
              <a:rPr lang="en-US">
                <a:latin typeface="Helvetica" pitchFamily="34" charset="0"/>
              </a:rPr>
              <a:t>Written Stakeholder Comment Guidelines</a:t>
            </a:r>
          </a:p>
        </p:txBody>
      </p:sp>
    </p:spTree>
    <p:extLst>
      <p:ext uri="{BB962C8B-B14F-4D97-AF65-F5344CB8AC3E}">
        <p14:creationId xmlns:p14="http://schemas.microsoft.com/office/powerpoint/2010/main" val="3083805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CSI STAKEHOLDER MEETING </a:t>
            </a:r>
            <a:r>
              <a:rPr lang="en-US" dirty="0" smtClean="0"/>
              <a:t>#4</a:t>
            </a:r>
            <a:endParaRPr lang="en-US" dirty="0"/>
          </a:p>
        </p:txBody>
      </p:sp>
      <p:sp>
        <p:nvSpPr>
          <p:cNvPr id="4" name="Text Placeholder 3"/>
          <p:cNvSpPr>
            <a:spLocks noGrp="1"/>
          </p:cNvSpPr>
          <p:nvPr>
            <p:ph type="body" sz="quarter" idx="14"/>
          </p:nvPr>
        </p:nvSpPr>
        <p:spPr/>
        <p:txBody>
          <a:bodyPr/>
          <a:lstStyle/>
          <a:p>
            <a:r>
              <a:rPr lang="en-US" dirty="0"/>
              <a:t>June 6, 2022</a:t>
            </a:r>
          </a:p>
        </p:txBody>
      </p:sp>
    </p:spTree>
    <p:extLst>
      <p:ext uri="{BB962C8B-B14F-4D97-AF65-F5344CB8AC3E}">
        <p14:creationId xmlns:p14="http://schemas.microsoft.com/office/powerpoint/2010/main" val="3333330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59E9855-EC63-404C-85E7-78792A209177}"/>
              </a:ext>
            </a:extLst>
          </p:cNvPr>
          <p:cNvSpPr>
            <a:spLocks noGrp="1"/>
          </p:cNvSpPr>
          <p:nvPr>
            <p:ph type="body" idx="1"/>
          </p:nvPr>
        </p:nvSpPr>
        <p:spPr>
          <a:xfrm>
            <a:off x="609600" y="1233250"/>
            <a:ext cx="5386917" cy="443150"/>
          </a:xfrm>
        </p:spPr>
        <p:txBody>
          <a:bodyPr/>
          <a:lstStyle/>
          <a:p>
            <a:r>
              <a:rPr lang="en-US" dirty="0"/>
              <a:t>Topic</a:t>
            </a:r>
          </a:p>
        </p:txBody>
      </p:sp>
      <p:sp>
        <p:nvSpPr>
          <p:cNvPr id="2" name="Content Placeholder 1">
            <a:extLst>
              <a:ext uri="{FF2B5EF4-FFF2-40B4-BE49-F238E27FC236}">
                <a16:creationId xmlns:a16="http://schemas.microsoft.com/office/drawing/2014/main" id="{B5AFAAA7-DA18-4FA6-9FB0-3048EDECE4D0}"/>
              </a:ext>
            </a:extLst>
          </p:cNvPr>
          <p:cNvSpPr>
            <a:spLocks noGrp="1"/>
          </p:cNvSpPr>
          <p:nvPr>
            <p:ph sz="half" idx="2"/>
          </p:nvPr>
        </p:nvSpPr>
        <p:spPr>
          <a:xfrm>
            <a:off x="609601" y="1744684"/>
            <a:ext cx="3276599" cy="4121349"/>
          </a:xfrm>
        </p:spPr>
        <p:txBody>
          <a:bodyPr/>
          <a:lstStyle/>
          <a:p>
            <a:pPr>
              <a:spcAft>
                <a:spcPts val="8000"/>
              </a:spcAft>
            </a:pPr>
            <a:r>
              <a:rPr lang="en-US" dirty="0">
                <a:latin typeface="Helvetica" pitchFamily="34" charset="0"/>
              </a:rPr>
              <a:t>Auction price result</a:t>
            </a:r>
          </a:p>
          <a:p>
            <a:pPr>
              <a:spcAft>
                <a:spcPts val="8000"/>
              </a:spcAft>
            </a:pPr>
            <a:r>
              <a:rPr lang="en-US" dirty="0" smtClean="0"/>
              <a:t>SREC-II </a:t>
            </a:r>
            <a:r>
              <a:rPr lang="en-US" dirty="0"/>
              <a:t>payment </a:t>
            </a:r>
            <a:r>
              <a:rPr lang="en-US" dirty="0" smtClean="0"/>
              <a:t>structure</a:t>
            </a:r>
            <a:endParaRPr lang="en-US" dirty="0"/>
          </a:p>
          <a:p>
            <a:pPr>
              <a:spcAft>
                <a:spcPts val="4000"/>
              </a:spcAft>
            </a:pPr>
            <a:endParaRPr lang="en-US" dirty="0"/>
          </a:p>
        </p:txBody>
      </p:sp>
      <p:sp>
        <p:nvSpPr>
          <p:cNvPr id="6" name="Text Placeholder 5">
            <a:extLst>
              <a:ext uri="{FF2B5EF4-FFF2-40B4-BE49-F238E27FC236}">
                <a16:creationId xmlns:a16="http://schemas.microsoft.com/office/drawing/2014/main" id="{467032E8-FC8B-47F1-B074-B0AE90805794}"/>
              </a:ext>
            </a:extLst>
          </p:cNvPr>
          <p:cNvSpPr>
            <a:spLocks noGrp="1"/>
          </p:cNvSpPr>
          <p:nvPr>
            <p:ph type="body" sz="quarter" idx="3"/>
          </p:nvPr>
        </p:nvSpPr>
        <p:spPr>
          <a:xfrm>
            <a:off x="6193368" y="1233250"/>
            <a:ext cx="5389033" cy="443150"/>
          </a:xfrm>
        </p:spPr>
        <p:txBody>
          <a:bodyPr/>
          <a:lstStyle/>
          <a:p>
            <a:r>
              <a:rPr lang="en-US" dirty="0"/>
              <a:t>Importance</a:t>
            </a:r>
          </a:p>
        </p:txBody>
      </p:sp>
      <p:sp>
        <p:nvSpPr>
          <p:cNvPr id="7" name="Content Placeholder 6">
            <a:extLst>
              <a:ext uri="{FF2B5EF4-FFF2-40B4-BE49-F238E27FC236}">
                <a16:creationId xmlns:a16="http://schemas.microsoft.com/office/drawing/2014/main" id="{92806173-8007-4666-86EB-9F6399ACF41D}"/>
              </a:ext>
            </a:extLst>
          </p:cNvPr>
          <p:cNvSpPr>
            <a:spLocks noGrp="1"/>
          </p:cNvSpPr>
          <p:nvPr>
            <p:ph sz="quarter" idx="4"/>
          </p:nvPr>
        </p:nvSpPr>
        <p:spPr>
          <a:xfrm>
            <a:off x="5791200" y="1802010"/>
            <a:ext cx="6172200" cy="4494215"/>
          </a:xfrm>
        </p:spPr>
        <p:txBody>
          <a:bodyPr lIns="91440" tIns="45720" rIns="91440" bIns="45720" anchor="t"/>
          <a:lstStyle/>
          <a:p>
            <a:pPr marL="0" indent="0">
              <a:buNone/>
            </a:pPr>
            <a:r>
              <a:rPr lang="en-US" sz="1800" dirty="0" smtClean="0"/>
              <a:t>Compare Pay-As-Bid vs Single Clearing Price as mechanism for determining SREC-II awards</a:t>
            </a:r>
          </a:p>
          <a:p>
            <a:pPr marL="0" indent="0">
              <a:buNone/>
            </a:pPr>
            <a:endParaRPr lang="en-US" sz="1800" dirty="0"/>
          </a:p>
          <a:p>
            <a:pPr marL="0" indent="0">
              <a:buNone/>
            </a:pPr>
            <a:endParaRPr lang="en-US" sz="1800" dirty="0" smtClean="0"/>
          </a:p>
          <a:p>
            <a:pPr marL="0" indent="0">
              <a:buNone/>
            </a:pPr>
            <a:r>
              <a:rPr lang="en-US" sz="1800" dirty="0" smtClean="0"/>
              <a:t>Compare </a:t>
            </a:r>
            <a:r>
              <a:rPr lang="en-US" sz="1800" dirty="0"/>
              <a:t>indexed </a:t>
            </a:r>
            <a:r>
              <a:rPr lang="en-US" sz="1800" dirty="0" smtClean="0"/>
              <a:t>SREC-II </a:t>
            </a:r>
            <a:r>
              <a:rPr lang="en-US" sz="1800" dirty="0"/>
              <a:t>and fixed </a:t>
            </a:r>
            <a:r>
              <a:rPr lang="en-US" sz="1800" dirty="0" smtClean="0"/>
              <a:t>SREC-II </a:t>
            </a:r>
            <a:r>
              <a:rPr lang="en-US" sz="1800" dirty="0"/>
              <a:t>structures, </a:t>
            </a:r>
            <a:r>
              <a:rPr lang="en-US" sz="1800" dirty="0" smtClean="0"/>
              <a:t/>
            </a:r>
            <a:br>
              <a:rPr lang="en-US" sz="1800" dirty="0" smtClean="0"/>
            </a:br>
            <a:r>
              <a:rPr lang="en-US" sz="1800" dirty="0" smtClean="0"/>
              <a:t>Identify </a:t>
            </a:r>
            <a:r>
              <a:rPr lang="en-US" sz="1800" dirty="0"/>
              <a:t>the risks and rewards of both approaches </a:t>
            </a:r>
          </a:p>
          <a:p>
            <a:pPr marL="0" indent="0">
              <a:buNone/>
            </a:pPr>
            <a:endParaRPr lang="en-US" sz="1800" dirty="0" smtClean="0"/>
          </a:p>
          <a:p>
            <a:pPr marL="0" indent="0">
              <a:buNone/>
            </a:pPr>
            <a:endParaRPr lang="en-US" sz="1800" dirty="0"/>
          </a:p>
          <a:p>
            <a:pPr marL="0" indent="0">
              <a:buNone/>
            </a:pPr>
            <a:endParaRPr lang="en-US" sz="1800" dirty="0"/>
          </a:p>
        </p:txBody>
      </p:sp>
      <p:sp>
        <p:nvSpPr>
          <p:cNvPr id="3" name="Title 2">
            <a:extLst>
              <a:ext uri="{FF2B5EF4-FFF2-40B4-BE49-F238E27FC236}">
                <a16:creationId xmlns:a16="http://schemas.microsoft.com/office/drawing/2014/main" id="{20065E8E-BCB9-4E5B-A248-F353FB9D0768}"/>
              </a:ext>
            </a:extLst>
          </p:cNvPr>
          <p:cNvSpPr>
            <a:spLocks noGrp="1"/>
          </p:cNvSpPr>
          <p:nvPr>
            <p:ph type="title"/>
          </p:nvPr>
        </p:nvSpPr>
        <p:spPr/>
        <p:txBody>
          <a:bodyPr/>
          <a:lstStyle/>
          <a:p>
            <a:r>
              <a:rPr lang="en-US" dirty="0" smtClean="0"/>
              <a:t>Today’s Agenda</a:t>
            </a:r>
            <a:endParaRPr lang="en-US" dirty="0"/>
          </a:p>
        </p:txBody>
      </p:sp>
      <p:sp>
        <p:nvSpPr>
          <p:cNvPr id="4" name="Slide Number Placeholder 3">
            <a:extLst>
              <a:ext uri="{FF2B5EF4-FFF2-40B4-BE49-F238E27FC236}">
                <a16:creationId xmlns:a16="http://schemas.microsoft.com/office/drawing/2014/main" id="{FD4B2635-953D-4DFE-A9C4-BFFDB9E9AA8C}"/>
              </a:ext>
            </a:extLst>
          </p:cNvPr>
          <p:cNvSpPr>
            <a:spLocks noGrp="1"/>
          </p:cNvSpPr>
          <p:nvPr>
            <p:ph type="sldNum" sz="quarter" idx="11"/>
          </p:nvPr>
        </p:nvSpPr>
        <p:spPr/>
        <p:txBody>
          <a:bodyPr/>
          <a:lstStyle/>
          <a:p>
            <a:fld id="{31C790AD-FA6F-AC4B-8DD5-8F16113E1AE2}" type="slidenum">
              <a:rPr lang="en-US" smtClean="0"/>
              <a:pPr/>
              <a:t>8</a:t>
            </a:fld>
            <a:endParaRPr lang="en-US"/>
          </a:p>
        </p:txBody>
      </p:sp>
      <p:sp>
        <p:nvSpPr>
          <p:cNvPr id="8" name="Arrow: Right 7">
            <a:extLst>
              <a:ext uri="{FF2B5EF4-FFF2-40B4-BE49-F238E27FC236}">
                <a16:creationId xmlns:a16="http://schemas.microsoft.com/office/drawing/2014/main" id="{0054850B-0176-4905-A166-809F50C97626}"/>
              </a:ext>
            </a:extLst>
          </p:cNvPr>
          <p:cNvSpPr/>
          <p:nvPr/>
        </p:nvSpPr>
        <p:spPr bwMode="auto">
          <a:xfrm>
            <a:off x="3886200" y="1820884"/>
            <a:ext cx="1752600" cy="312716"/>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Arial" charset="0"/>
              <a:ea typeface="ＭＳ Ｐゴシック" charset="0"/>
            </a:endParaRPr>
          </a:p>
        </p:txBody>
      </p:sp>
      <p:sp>
        <p:nvSpPr>
          <p:cNvPr id="9" name="Arrow: Right 7">
            <a:extLst>
              <a:ext uri="{FF2B5EF4-FFF2-40B4-BE49-F238E27FC236}">
                <a16:creationId xmlns:a16="http://schemas.microsoft.com/office/drawing/2014/main" id="{0054850B-0176-4905-A166-809F50C97626}"/>
              </a:ext>
            </a:extLst>
          </p:cNvPr>
          <p:cNvSpPr/>
          <p:nvPr/>
        </p:nvSpPr>
        <p:spPr bwMode="auto">
          <a:xfrm>
            <a:off x="3886200" y="3192484"/>
            <a:ext cx="1752600" cy="312716"/>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Arial" charset="0"/>
              <a:ea typeface="ＭＳ Ｐゴシック" charset="0"/>
            </a:endParaRPr>
          </a:p>
        </p:txBody>
      </p:sp>
    </p:spTree>
    <p:extLst>
      <p:ext uri="{BB962C8B-B14F-4D97-AF65-F5344CB8AC3E}">
        <p14:creationId xmlns:p14="http://schemas.microsoft.com/office/powerpoint/2010/main" val="1118507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D5C570-FAB8-4438-BCF6-5E10BD3B178E}"/>
              </a:ext>
            </a:extLst>
          </p:cNvPr>
          <p:cNvSpPr>
            <a:spLocks noGrp="1"/>
          </p:cNvSpPr>
          <p:nvPr>
            <p:ph type="body" sz="quarter" idx="10"/>
          </p:nvPr>
        </p:nvSpPr>
        <p:spPr/>
        <p:txBody>
          <a:bodyPr/>
          <a:lstStyle/>
          <a:p>
            <a:r>
              <a:rPr lang="en-US" dirty="0" smtClean="0"/>
              <a:t>Auction Result</a:t>
            </a:r>
            <a:endParaRPr lang="en-US" dirty="0"/>
          </a:p>
          <a:p>
            <a:r>
              <a:rPr lang="en-US" dirty="0" smtClean="0"/>
              <a:t>Pay-As-Bid vs Single Clearing Price</a:t>
            </a:r>
            <a:endParaRPr lang="en-US" dirty="0"/>
          </a:p>
        </p:txBody>
      </p:sp>
    </p:spTree>
    <p:extLst>
      <p:ext uri="{BB962C8B-B14F-4D97-AF65-F5344CB8AC3E}">
        <p14:creationId xmlns:p14="http://schemas.microsoft.com/office/powerpoint/2010/main" val="895385183"/>
      </p:ext>
    </p:extLst>
  </p:cSld>
  <p:clrMapOvr>
    <a:masterClrMapping/>
  </p:clrMapOvr>
</p:sld>
</file>

<file path=ppt/theme/theme1.xml><?xml version="1.0" encoding="utf-8"?>
<a:theme xmlns:a="http://schemas.openxmlformats.org/drawingml/2006/main" name="Daymark Final">
  <a:themeElements>
    <a:clrScheme name="Daymark - full accent colors">
      <a:dk1>
        <a:srgbClr val="505759"/>
      </a:dk1>
      <a:lt1>
        <a:srgbClr val="FFFFFF"/>
      </a:lt1>
      <a:dk2>
        <a:srgbClr val="505759"/>
      </a:dk2>
      <a:lt2>
        <a:srgbClr val="FFFFFF"/>
      </a:lt2>
      <a:accent1>
        <a:srgbClr val="DA291C"/>
      </a:accent1>
      <a:accent2>
        <a:srgbClr val="FAE100"/>
      </a:accent2>
      <a:accent3>
        <a:srgbClr val="97D700"/>
      </a:accent3>
      <a:accent4>
        <a:srgbClr val="009FDF"/>
      </a:accent4>
      <a:accent5>
        <a:srgbClr val="004C97"/>
      </a:accent5>
      <a:accent6>
        <a:srgbClr val="991E66"/>
      </a:accent6>
      <a:hlink>
        <a:srgbClr val="DA291C"/>
      </a:hlink>
      <a:folHlink>
        <a:srgbClr val="DA291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txDef>
      <a:spPr bwMode="auto">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a:spPr>
      <a:bodyPr vert="horz" wrap="square" lIns="91440" tIns="45720" rIns="91440" bIns="45720" numCol="1" anchor="b" anchorCtr="0" compatLnSpc="1">
        <a:prstTxWarp prst="textNoShape">
          <a:avLst/>
        </a:prstTxWarp>
      </a:bodyPr>
      <a:lstStyle>
        <a:defPPr>
          <a:lnSpc>
            <a:spcPct val="80000"/>
          </a:lnSpc>
          <a:spcAft>
            <a:spcPts val="400"/>
          </a:spcAft>
          <a:defRPr dirty="0" smtClean="0">
            <a:solidFill>
              <a:srgbClr val="595959"/>
            </a:solidFill>
            <a:latin typeface="Calibri"/>
            <a:cs typeface="Calibri"/>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owerpoint Template_®_Logo_widescreen" id="{78EB8030-4367-402B-BF35-D04762EB7B47}" vid="{350DA90F-1BCF-4BAE-B937-638E0ECCBB33}"/>
    </a:ext>
  </a:extLst>
</a:theme>
</file>

<file path=ppt/theme/theme2.xml><?xml version="1.0" encoding="utf-8"?>
<a:theme xmlns:a="http://schemas.openxmlformats.org/drawingml/2006/main" name="FY20 Theme">
  <a:themeElements>
    <a:clrScheme name="NJBPU">
      <a:dk1>
        <a:sysClr val="windowText" lastClr="000000"/>
      </a:dk1>
      <a:lt1>
        <a:sysClr val="window" lastClr="FFFFFF"/>
      </a:lt1>
      <a:dk2>
        <a:srgbClr val="1F497D"/>
      </a:dk2>
      <a:lt2>
        <a:srgbClr val="EEECE1"/>
      </a:lt2>
      <a:accent1>
        <a:srgbClr val="029035"/>
      </a:accent1>
      <a:accent2>
        <a:srgbClr val="147BD1"/>
      </a:accent2>
      <a:accent3>
        <a:srgbClr val="EAAA00"/>
      </a:accent3>
      <a:accent4>
        <a:srgbClr val="006778"/>
      </a:accent4>
      <a:accent5>
        <a:srgbClr val="627D77"/>
      </a:accent5>
      <a:accent6>
        <a:srgbClr val="5E97AF"/>
      </a:accent6>
      <a:hlink>
        <a:srgbClr val="77C19A"/>
      </a:hlink>
      <a:folHlink>
        <a:srgbClr val="D0C883"/>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ean Energy PPT October 2019" id="{44A99DF6-BA32-427F-92B3-C530AFC5CF5B}" vid="{E5B10083-61A6-4197-8B9E-D4245668C2CB}"/>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4EA5DC87340714681EE29FD2BD9871E" ma:contentTypeVersion="11" ma:contentTypeDescription="Create a new document." ma:contentTypeScope="" ma:versionID="efb6c05340fa097f680565e6e70a93bf">
  <xsd:schema xmlns:xsd="http://www.w3.org/2001/XMLSchema" xmlns:xs="http://www.w3.org/2001/XMLSchema" xmlns:p="http://schemas.microsoft.com/office/2006/metadata/properties" xmlns:ns3="843340e8-ccce-40d8-8933-0bed4edf7537" xmlns:ns4="0dc394d3-8711-49f5-843c-674610688489" targetNamespace="http://schemas.microsoft.com/office/2006/metadata/properties" ma:root="true" ma:fieldsID="e1a3ccd3a6b469849909c4e852a55608" ns3:_="" ns4:_="">
    <xsd:import namespace="843340e8-ccce-40d8-8933-0bed4edf7537"/>
    <xsd:import namespace="0dc394d3-8711-49f5-843c-67461068848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3340e8-ccce-40d8-8933-0bed4edf75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c394d3-8711-49f5-843c-67461068848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FD7F767-E1CD-4740-B239-ABAE60E209F4}">
  <ds:schemaRefs>
    <ds:schemaRef ds:uri="http://www.w3.org/XML/1998/namespace"/>
    <ds:schemaRef ds:uri="http://purl.org/dc/terms/"/>
    <ds:schemaRef ds:uri="843340e8-ccce-40d8-8933-0bed4edf7537"/>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0dc394d3-8711-49f5-843c-674610688489"/>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D76A868F-76DB-4E5C-ACF9-048EA675A19E}">
  <ds:schemaRefs>
    <ds:schemaRef ds:uri="http://schemas.microsoft.com/sharepoint/v3/contenttype/forms"/>
  </ds:schemaRefs>
</ds:datastoreItem>
</file>

<file path=customXml/itemProps3.xml><?xml version="1.0" encoding="utf-8"?>
<ds:datastoreItem xmlns:ds="http://schemas.openxmlformats.org/officeDocument/2006/customXml" ds:itemID="{AECB5EF6-39A7-4624-95F0-1BD2E72172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3340e8-ccce-40d8-8933-0bed4edf7537"/>
    <ds:schemaRef ds:uri="0dc394d3-8711-49f5-843c-6746106884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 Template_®_Logo_widescreen</Template>
  <TotalTime>6867</TotalTime>
  <Words>1473</Words>
  <Application>Microsoft Office PowerPoint</Application>
  <PresentationFormat>Widescreen</PresentationFormat>
  <Paragraphs>196</Paragraphs>
  <Slides>25</Slides>
  <Notes>22</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25</vt:i4>
      </vt:variant>
    </vt:vector>
  </HeadingPairs>
  <TitlesOfParts>
    <vt:vector size="37" baseType="lpstr">
      <vt:lpstr>ＭＳ Ｐゴシック</vt:lpstr>
      <vt:lpstr>Arial</vt:lpstr>
      <vt:lpstr>Calibri</vt:lpstr>
      <vt:lpstr>Calibri Light</vt:lpstr>
      <vt:lpstr>Helvetica</vt:lpstr>
      <vt:lpstr>Helvetica Condensed</vt:lpstr>
      <vt:lpstr>Helvetica Neue</vt:lpstr>
      <vt:lpstr>Symbol</vt:lpstr>
      <vt:lpstr>Times New Roman</vt:lpstr>
      <vt:lpstr>Wingdings</vt:lpstr>
      <vt:lpstr>Daymark Final</vt:lpstr>
      <vt:lpstr>FY20 Theme</vt:lpstr>
      <vt:lpstr>PowerPoint Presentation</vt:lpstr>
      <vt:lpstr>Welcome</vt:lpstr>
      <vt:lpstr>Covered in this meeting</vt:lpstr>
      <vt:lpstr>Webinar Instruction Page</vt:lpstr>
      <vt:lpstr>Disclaimer</vt:lpstr>
      <vt:lpstr>Written Stakeholder Comment Guidelines</vt:lpstr>
      <vt:lpstr>PowerPoint Presentation</vt:lpstr>
      <vt:lpstr>Today’s Agenda</vt:lpstr>
      <vt:lpstr>PowerPoint Presentation</vt:lpstr>
      <vt:lpstr>Pay-As-Bid vs Single Clearing Price</vt:lpstr>
      <vt:lpstr>PowerPoint Presentation</vt:lpstr>
      <vt:lpstr>Discussion: SREC-II Payment Structure</vt:lpstr>
      <vt:lpstr>Two Approaches: Fixed and Indexed RECs</vt:lpstr>
      <vt:lpstr>Impact on Developer risk</vt:lpstr>
      <vt:lpstr>Daymark Analysis on Fixed and Indexed SREC-IIs</vt:lpstr>
      <vt:lpstr>Daymark Analysis Conclusions</vt:lpstr>
      <vt:lpstr>Impact on the CSI Program could be $21 Million Savings Annually</vt:lpstr>
      <vt:lpstr>Current Proposal</vt:lpstr>
      <vt:lpstr>Thank you </vt:lpstr>
      <vt:lpstr>Stakeholder Comments</vt:lpstr>
      <vt:lpstr>Stakeholder Comments</vt:lpstr>
      <vt:lpstr>Written Stakeholder Comment Guidelines</vt:lpstr>
      <vt:lpstr>THANK YOU – Let’s continue the conversation veronique.oomen@bpu.nj.gov</vt:lpstr>
      <vt:lpstr>PowerPoint Presentation</vt:lpstr>
      <vt:lpstr>Daymark Model Part I – Estimating Bid Price Difference in Project with Indexed REC Contract and Fixed REC Contract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Pierce</dc:creator>
  <cp:lastModifiedBy>Oomen, Veronique [BPU]</cp:lastModifiedBy>
  <cp:revision>118</cp:revision>
  <cp:lastPrinted>2015-12-15T19:54:03Z</cp:lastPrinted>
  <dcterms:created xsi:type="dcterms:W3CDTF">2022-01-20T14:46:11Z</dcterms:created>
  <dcterms:modified xsi:type="dcterms:W3CDTF">2022-06-06T16:52:03Z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0x010100F4EA5DC87340714681EE29FD2BD9871E</vt:lpwstr>
  </property>
</Properties>
</file>